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</p:sldIdLst>
  <p:sldSz cx="18288000" cy="10287000"/>
  <p:notesSz cx="6858000" cy="9144000"/>
  <p:embeddedFontLst>
    <p:embeddedFont>
      <p:font typeface="Roboto" panose="02000000000000000000" pitchFamily="2" charset="0"/>
      <p:regular r:id="rId70"/>
    </p:embeddedFont>
    <p:embeddedFont>
      <p:font typeface="Roboto Bold" panose="020B0604020202020204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8394" y="3165430"/>
            <a:ext cx="1703121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chemeClr val="bg1"/>
                </a:solidFill>
                <a:latin typeface="Roboto Bold"/>
              </a:rPr>
              <a:t>Ораторское искусство в жизни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F4EF73-7C8A-4D5F-95B4-65109BA9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42957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Человек начинает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говорить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Вторая 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стадия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962F9E-AC81-833C-1864-B3E4CA7D1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2014939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 дальше все развивается двумя путями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4646EC-9369-EDBD-FECE-BA4B65F6B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2014939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 дальше все развивается двумя путями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1515" y="4295775"/>
            <a:ext cx="587001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Либо все хорошо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B05F03-48BC-D7AA-B60A-08511E156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2014939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 дальше все развивается двумя путями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1515" y="4295775"/>
            <a:ext cx="587001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Либо все хорошо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42968" y="5506356"/>
            <a:ext cx="861633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Либо человек становится нам не интересен</a:t>
            </a:r>
          </a:p>
        </p:txBody>
      </p:sp>
      <p:sp>
        <p:nvSpPr>
          <p:cNvPr id="9" name="AutoShape 9"/>
          <p:cNvSpPr/>
          <p:nvPr/>
        </p:nvSpPr>
        <p:spPr>
          <a:xfrm>
            <a:off x="8306142" y="3653633"/>
            <a:ext cx="0" cy="4317058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319BD2-D21A-A9DC-75D7-ADA4DDFB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3457575"/>
            <a:ext cx="1371330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Самопрезентация - это самое важное, что вы должны иметь у себя в арсенале!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053203-7006-320A-3F2F-1EE51401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10191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6546E2-3096-5D7B-15B0-ABEF9892F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10191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7349" y="286702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 скажет большинство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7349" y="47148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"Рассказ о себе"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20A9DE-E9A8-5840-EC8C-6F9C3BF1A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10191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7349" y="2645924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Интернет скажет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3300" y="4272672"/>
            <a:ext cx="15761400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chemeClr val="bg1"/>
                </a:solidFill>
                <a:latin typeface="Roboto"/>
              </a:rPr>
              <a:t>Что самопрезентация - это процесс представления человеком собственного образа в социальном мире, характеризующийся намеренностью и направленностью на создание у окружающих определенного впечатления о себе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A1C25D-F945-66C9-4C6F-D348D6F32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10191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7349" y="2645924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сказать проще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3300" y="5133975"/>
            <a:ext cx="157614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chemeClr val="bg1"/>
                </a:solidFill>
                <a:latin typeface="Roboto"/>
              </a:rPr>
              <a:t>Вызвать у людей интерес и доверие, а также желание продолжить с вами диалог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FA5803-0049-5CEE-88D9-E0BF39191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3457575"/>
            <a:ext cx="13713302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Разбиться по парам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Рассказать друг другу свою самопрезентация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 30-60 секунд каждый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Практика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2B20D4-A0E1-D1B8-B059-3BAA3B8EF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9256" y="2433526"/>
            <a:ext cx="9989488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 чем мы сталкиваемся каждый день?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2C01AA-5EE7-AEFD-EAC9-ACE957E96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11163" y="3248110"/>
            <a:ext cx="626567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 себе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1474" y="885825"/>
            <a:ext cx="1304505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30 секунд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C3F53-ABAA-F356-985D-73C362E2F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11163" y="3248110"/>
            <a:ext cx="6265674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 себе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Особенность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1474" y="885825"/>
            <a:ext cx="1304505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30 секунд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39CC4D-2462-7479-B7F1-B8BAF2F0C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11163" y="3248110"/>
            <a:ext cx="6265674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 себе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Особенность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Увлечения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1474" y="885825"/>
            <a:ext cx="1304505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30 секунд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F02047-1401-6507-AFCC-DBB51A0E1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11163" y="3248110"/>
            <a:ext cx="6265674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 себе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Особенность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Увлечения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Цель; призыв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21474" y="885825"/>
            <a:ext cx="1304505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30 секунд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C8D4AB-96BB-F0AB-B717-C750CF61E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21474" y="3050292"/>
            <a:ext cx="13045051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Постановка голоса и дикции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ABEDB6-5484-288F-4F1D-9F1AC13AA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2795" y="2293712"/>
            <a:ext cx="1406241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 старой Италии был факт - Что тембр голоса человека вносили в паспорт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49446F-7E20-5060-4ED6-3F42282E4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2795" y="2293712"/>
            <a:ext cx="1406241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 старой Италии был факт - Что тембр голоса человека вносили в паспорт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12795" y="5133975"/>
            <a:ext cx="140624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Правда это или нет?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9DA2C3-8F66-33D9-61D9-254CEE8A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2795" y="3922881"/>
            <a:ext cx="140624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Можно ли изменить голос?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1EFD6-46B6-E03B-5539-29B17A6DB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2795" y="3922881"/>
            <a:ext cx="1406241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Насколько важную роль играет поставленный голос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783963-7B0D-E259-3D29-26F30EEFB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2795" y="3922881"/>
            <a:ext cx="13596933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Сколько времени нужно, чтобы добиться поставленного голоса?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7D67BF-02D3-D6E4-D628-4DA9F9B19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9256" y="2433526"/>
            <a:ext cx="9989488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 чем мы сталкиваемся каждый день?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49256" y="5133975"/>
            <a:ext cx="998948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Каждый день мы -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Говорим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C84EF9-221A-9368-7D25-BAE194567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45534" y="1957362"/>
            <a:ext cx="1359693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Самое важное перед выступлением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ED72D1-4685-B4E0-BE7A-0666120DE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4345" y="4295775"/>
            <a:ext cx="1005931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Делайте речевую разминку для разогрева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5534" y="1957362"/>
            <a:ext cx="1359693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Самое важное перед выступлением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AE86E-8030-1ADB-0ADE-B83D124CD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07317" y="3940175"/>
            <a:ext cx="389843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Голос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20350" y="3940175"/>
            <a:ext cx="389843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Дикция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9144000" y="2877502"/>
            <a:ext cx="19050" cy="3450511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4326F3-C025-9650-3780-DEE41F6D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A2C165-9CD3-97C0-799E-5E750AC51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4345" y="2387320"/>
            <a:ext cx="100593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Противопоказания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4BE395-E883-A90B-DAB3-91F8B66B2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4345" y="2387320"/>
            <a:ext cx="100593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Противопоказания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Боль в горле или болезнь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41D425-A9A0-2277-4F04-B8F4B448B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4345" y="2387320"/>
            <a:ext cx="100593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Противопоказания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Боль в горле или болезнь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пить холодную воду во время выполнения упражнений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F25CC3-9117-8729-209C-77FB7556D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14345" y="2387320"/>
            <a:ext cx="1005931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Противопоказания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Боль в горле или болезнь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пить холодную воду во время выполнения упражнений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появляется боль в горле во время упражнений, меняйте подход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BD4B49-4BD9-69A7-700B-778E7D5EA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3540" y="2353530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Дыхание диафрагмой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E73DA6-67DE-582F-BE85-E1A6B565D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3540" y="2353530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Дыхание диафрагмой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Вдыхаем в нижнюю часть живота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6C0E7B-2385-0FFC-F3D4-D824C5F20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A8096-1AAA-601E-B404-63C684EDA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3540" y="2353530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Дыхание диафрагмой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Вдыхаем в нижнюю часть живота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Выдыхаем через рот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63329B-3969-EE19-C441-603E6FA50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3540" y="2353530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Дыхание диафрагмой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Вдыхаем в нижнюю часть живота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Выдыхаем через рот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При выдохе чувствуем верхнюю часть живота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D0EAA7-0866-1010-5F62-42A9D641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3540" y="2353530"/>
            <a:ext cx="1334092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Дыхание диафрагмой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73540" y="3796508"/>
            <a:ext cx="1334092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Вдыхаем в нижнюю часть живота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Выдыхаем через рот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При выдохе чувствуем верхнюю часть живота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Отработка дыхания лежа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3B478-A3CB-016D-1855-6245A12EA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5B2FC-5CFD-C7D2-321A-15A5DB286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619375"/>
            <a:ext cx="1548397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Зеваем - 10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8B5F7E-52AE-A9EA-9998-88C3A288F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619375"/>
            <a:ext cx="1548397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Зеваем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Ммммм (с закрытым ртом) - 10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6E11B3-8452-E189-47F8-19B349E18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619375"/>
            <a:ext cx="1548397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Зеваем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Ммммм (с закрытым ртом)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Ааааа (с открытым ртом) - 10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D2AC52-34BF-B5A3-A1F8-650163A97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619375"/>
            <a:ext cx="15483975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Зеваем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Ммммм (с закрытым ртом)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Ааааа (с открытым ртом)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Шкала тональности (как звук Мммм с закрытым ртом) - 5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43E006-7C38-DB08-823D-0F736342E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619375"/>
            <a:ext cx="15483975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Зеваем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Ммммм (с закрытым ртом)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Ааааа (с открытым ртом) - 10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Шкала тональности (как звук Мммм с закрытым ртом) - 5 раз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321;322; …; 329; 331; … - 5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8EFF7-0017-5972-7318-25C2C7526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19006"/>
            <a:ext cx="1548397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6. Кричим на максимум (Постепенно повышая громкость голоса до максимума. Не срываемся сразу)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4238C-ED2F-ACC0-F1F6-598C6C00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Самопрезентация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У вас не будет второго шанса произвести первое впечатление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62204" y="5528947"/>
            <a:ext cx="540454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Коко Шанель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C799F3-5738-0746-BB90-F50892396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Голоса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19006"/>
            <a:ext cx="15483975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6. Кричим на максимум (Постепенно повышая громкость голоса до максимума. Не срываемся сразу)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7. Выдыхаем весь воздух на свечу (используем дыхание при помощи диафрагмы) - 10 раз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BC2E8C-9BF9-0A13-7477-4D2AFB67F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Домашнее задание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4005972"/>
            <a:ext cx="1548397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Тренировка голоса минимум 2 раза в неделю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A27E56-613A-D02B-6E7A-EDA6B8104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FB320F-4129-889A-1847-384392C1F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4751" y="2656090"/>
            <a:ext cx="1501849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Почему у людей плохая дикция?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 почему многие не выговаривают слова?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68F9-EC65-E62F-37B3-33AE3CE90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4751" y="2656090"/>
            <a:ext cx="1501849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Почему у людей плохая дикция?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 почему многие не выговаривают слова?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4751" y="5576178"/>
            <a:ext cx="1501849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Хорошая Дикция = Сильные Мышцы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F081C2-BA3C-BDD6-8044-A2896BD0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81C8B-1DAA-F347-27E2-CE9426828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466975"/>
            <a:ext cx="1548397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губами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C31100-12CB-AB91-3C8A-F4E76FB3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456458"/>
            <a:ext cx="1548397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губами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трубочку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потом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улыбку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424187-61C0-A348-6076-505A4E7F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456458"/>
            <a:ext cx="15483975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губами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трубочку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потом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улыбку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Язык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упираем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щеку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и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делаем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(в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разные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5-10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) -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пока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язык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не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онемеет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6A3E8-F48B-E432-6C68-4DA9A04D3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456458"/>
            <a:ext cx="15483975" cy="610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губами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трубочку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потом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улыбку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Язык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упираем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щеку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и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делаем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круговые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движения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(в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разные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стороны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5-10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) -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пока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язык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не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онемеет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  <a:p>
            <a:pPr marL="1454153" lvl="1" indent="-914400">
              <a:lnSpc>
                <a:spcPts val="6000"/>
              </a:lnSpc>
              <a:buFont typeface="+mj-lt"/>
              <a:buAutoNum type="arabicPeriod"/>
            </a:pPr>
            <a:r>
              <a:rPr lang="en-US" sz="5000" dirty="0" err="1">
                <a:solidFill>
                  <a:schemeClr val="bg1"/>
                </a:solidFill>
                <a:latin typeface="Roboto"/>
              </a:rPr>
              <a:t>Бабушкины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челюсти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(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обволакиваем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зубы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губами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 и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обратно</a:t>
            </a:r>
            <a:r>
              <a:rPr lang="en-US" sz="5000" dirty="0">
                <a:solidFill>
                  <a:schemeClr val="bg1"/>
                </a:solidFill>
                <a:latin typeface="Roboto"/>
              </a:rPr>
              <a:t>) - 10 </a:t>
            </a:r>
            <a:r>
              <a:rPr lang="en-US" sz="5000" dirty="0" err="1">
                <a:solidFill>
                  <a:schemeClr val="bg1"/>
                </a:solidFill>
                <a:latin typeface="Roboto"/>
              </a:rPr>
              <a:t>раз</a:t>
            </a:r>
            <a:endParaRPr lang="en-US" sz="5000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258FB-4090-0BF2-7B4E-382D4A9C5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7349" y="4295775"/>
            <a:ext cx="137133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Внешние факторы / Первое впечатление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Первая 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стадия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E67298-CDC4-5FD5-C835-64F725033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chemeClr val="bg1"/>
                </a:solidFill>
                <a:latin typeface="Roboto"/>
              </a:rPr>
              <a:t>5. Упражнение «Са» (Сводим верхнюю и нижнюю челюсть, язык не двигается. Произносим платно звук «Са» - 10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1785D8-BE39-EB15-CACF-52ECC85AC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17517" y="885825"/>
            <a:ext cx="11252966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Упражнения для Дикции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chemeClr val="bg1"/>
                </a:solidFill>
                <a:latin typeface="Roboto"/>
              </a:rPr>
              <a:t>5. Упражнение «Са» (Сводим верхнюю и нижнюю челюсть, язык не двигается. Произносим платно звук «Са» - 10 раз</a:t>
            </a:r>
          </a:p>
          <a:p>
            <a:pPr>
              <a:lnSpc>
                <a:spcPts val="6000"/>
              </a:lnSpc>
            </a:pPr>
            <a:r>
              <a:rPr lang="en-US" sz="5000">
                <a:solidFill>
                  <a:schemeClr val="bg1"/>
                </a:solidFill>
                <a:latin typeface="Roboto"/>
              </a:rPr>
              <a:t>6. Язык «Вертолетик» (язык расслаблен, шепотом произносим звук Ррррр, пока не закончится воздух) - 10 раз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CFCAB2-DC11-CBAC-6620-26A4CDA39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91455-3BD9-1E95-5DDB-90B2BEBD3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Произносим медленно, широко открывая рот и чётко произнося каждую букву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F5256-6718-4D28-5D66-543B83F7B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Произносим медленно, широко открывая рот и чётко произнося каждую букву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С препятствием в зубах: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F76CE-3991-5872-87DD-9CBB03732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Произносим медленно, широко открывая рот и чётко произнося каждую букву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С препятствием в зубах: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73109" y="5296892"/>
            <a:ext cx="975861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Начать с карандаша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Пробка от вина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Пробка от шампанского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42B486-ED02-A7E7-474C-6B2E2F76C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Произносим медленно, широко открывая рот и чётко произнося каждую букву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С препятствием в зубах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Максимально быстро (настолько быстро, чтобы было понятно каждое слово)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09BAF7-A060-CCBF-A944-E9C14BDB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Упражнение со скороговорками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2847975"/>
            <a:ext cx="15483975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Произносим медленно, широко открывая рот и чётко произнося каждую букву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С препятствием в зубах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Максимально быстро (настолько быстро, чтобы было понятно каждое слово)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С выражением и интонацией (произносим все звуки, рассказываем как красивую историю)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C7EC94-B85E-A13A-E144-A25159714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3109" y="885825"/>
            <a:ext cx="1374178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Домашнее задание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2012" y="3609975"/>
            <a:ext cx="15483975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Выполнение всех упражнений для дикции минимум 2 раза неделю</a:t>
            </a:r>
          </a:p>
          <a:p>
            <a:pPr marL="1079507" lvl="1" indent="-539754">
              <a:lnSpc>
                <a:spcPts val="6000"/>
              </a:lnSpc>
              <a:buFont typeface="Arial"/>
              <a:buChar char="•"/>
            </a:pPr>
            <a:r>
              <a:rPr lang="en-US" sz="5000">
                <a:solidFill>
                  <a:schemeClr val="bg1"/>
                </a:solidFill>
                <a:latin typeface="Roboto"/>
              </a:rPr>
              <a:t>Чтение скороговорок четырьмя способами - каждый день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95655C-E7BA-5658-0DBD-548CF845D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2541277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Когда вы видите в первый раз человека, о чем вы думаете?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85DC0E-5086-2B04-6216-892B543F0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2541277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Когда вы видите в первый раз человека, о чем вы думаете?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4182" y="5514975"/>
            <a:ext cx="15679636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Каждый из нас с вероятностью 99% подумает что-то свое, в силу внешних факторов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74790-62B4-4193-B127-9B690B63D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41189" y="1647569"/>
            <a:ext cx="1280562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Сколько понадобится времени, чтобы понять - Доверять человеку или нет?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41189" y="4546281"/>
            <a:ext cx="1280562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Около 7 секунд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2AA28A-19A6-2956-460D-628403294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1103</Words>
  <Application>Microsoft Office PowerPoint</Application>
  <PresentationFormat>Произвольный</PresentationFormat>
  <Paragraphs>236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Roboto Bold</vt:lpstr>
      <vt:lpstr>Roboto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Qamalladin university Часть 3</dc:title>
  <cp:lastModifiedBy>Валентин Жаравин</cp:lastModifiedBy>
  <cp:revision>3</cp:revision>
  <dcterms:created xsi:type="dcterms:W3CDTF">2006-08-16T00:00:00Z</dcterms:created>
  <dcterms:modified xsi:type="dcterms:W3CDTF">2025-03-11T08:52:14Z</dcterms:modified>
  <dc:identifier>DAFpYULw9TQ</dc:identifier>
</cp:coreProperties>
</file>