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311" r:id="rId40"/>
    <p:sldId id="312" r:id="rId41"/>
    <p:sldId id="313" r:id="rId42"/>
    <p:sldId id="314" r:id="rId43"/>
    <p:sldId id="315" r:id="rId44"/>
    <p:sldId id="316" r:id="rId45"/>
    <p:sldId id="317" r:id="rId46"/>
    <p:sldId id="330" r:id="rId47"/>
    <p:sldId id="332" r:id="rId48"/>
    <p:sldId id="333" r:id="rId49"/>
    <p:sldId id="334" r:id="rId50"/>
    <p:sldId id="335" r:id="rId51"/>
    <p:sldId id="336" r:id="rId52"/>
    <p:sldId id="337" r:id="rId53"/>
    <p:sldId id="338" r:id="rId54"/>
    <p:sldId id="339" r:id="rId55"/>
    <p:sldId id="340" r:id="rId56"/>
    <p:sldId id="341" r:id="rId57"/>
    <p:sldId id="342" r:id="rId58"/>
    <p:sldId id="343" r:id="rId59"/>
    <p:sldId id="344" r:id="rId60"/>
    <p:sldId id="345" r:id="rId61"/>
    <p:sldId id="346" r:id="rId62"/>
    <p:sldId id="347" r:id="rId63"/>
    <p:sldId id="348" r:id="rId64"/>
    <p:sldId id="349" r:id="rId65"/>
  </p:sldIdLst>
  <p:sldSz cx="18288000" cy="10287000"/>
  <p:notesSz cx="6858000" cy="9144000"/>
  <p:embeddedFontLst>
    <p:embeddedFont>
      <p:font typeface="Roboto" panose="02000000000000000000" pitchFamily="2" charset="0"/>
      <p:regular r:id="rId66"/>
    </p:embeddedFont>
    <p:embeddedFont>
      <p:font typeface="Roboto Bold" panose="020B0604020202020204" charset="0"/>
      <p:regular r:id="rId67"/>
    </p:embeddedFont>
    <p:embeddedFont>
      <p:font typeface="Roboto Slab" pitchFamily="2" charset="0"/>
      <p:regular r:id="rId68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55" d="100"/>
          <a:sy n="55" d="100"/>
        </p:scale>
        <p:origin x="658" y="3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font" Target="fonts/font3.fntdata"/><Relationship Id="rId7" Type="http://schemas.openxmlformats.org/officeDocument/2006/relationships/slide" Target="slides/slide6.xml"/><Relationship Id="rId71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font" Target="fonts/font1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tableStyles" Target="tableStyle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font" Target="fonts/font2.fntdata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3/11/2025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3/11/2025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3/11/2025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3/11/2025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3"/>
          <p:cNvSpPr txBox="1"/>
          <p:nvPr/>
        </p:nvSpPr>
        <p:spPr>
          <a:xfrm>
            <a:off x="628394" y="3165430"/>
            <a:ext cx="17031213" cy="24479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600"/>
              </a:lnSpc>
            </a:pPr>
            <a:r>
              <a:rPr lang="en-US" sz="8000">
                <a:solidFill>
                  <a:schemeClr val="bg1"/>
                </a:solidFill>
                <a:latin typeface="Roboto Bold"/>
              </a:rPr>
              <a:t>Что говорить во время выступления</a:t>
            </a:r>
          </a:p>
        </p:txBody>
      </p:sp>
      <p:grpSp>
        <p:nvGrpSpPr>
          <p:cNvPr id="4" name="Group 4"/>
          <p:cNvGrpSpPr/>
          <p:nvPr/>
        </p:nvGrpSpPr>
        <p:grpSpPr>
          <a:xfrm>
            <a:off x="12631404" y="9226092"/>
            <a:ext cx="5384196" cy="952500"/>
            <a:chOff x="0" y="0"/>
            <a:chExt cx="7178927" cy="1270000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1270000" cy="1270000"/>
            </a:xfrm>
            <a:custGeom>
              <a:avLst/>
              <a:gdLst/>
              <a:ahLst/>
              <a:cxnLst/>
              <a:rect l="l" t="t" r="r" b="b"/>
              <a:pathLst>
                <a:path w="1270000" h="1270000">
                  <a:moveTo>
                    <a:pt x="0" y="0"/>
                  </a:moveTo>
                  <a:lnTo>
                    <a:pt x="1270000" y="0"/>
                  </a:lnTo>
                  <a:lnTo>
                    <a:pt x="1270000" y="1270000"/>
                  </a:lnTo>
                  <a:lnTo>
                    <a:pt x="0" y="12700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6" name="TextBox 6"/>
            <p:cNvSpPr txBox="1"/>
            <p:nvPr/>
          </p:nvSpPr>
          <p:spPr>
            <a:xfrm>
              <a:off x="1357051" y="141484"/>
              <a:ext cx="5821876" cy="90130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5679"/>
                </a:lnSpc>
              </a:pPr>
              <a:r>
                <a:rPr lang="en-US" sz="4056">
                  <a:solidFill>
                    <a:schemeClr val="bg1"/>
                  </a:solidFill>
                  <a:latin typeface="Roboto Bold"/>
                </a:rPr>
                <a:t>VALENTINZHARA</a:t>
              </a:r>
            </a:p>
          </p:txBody>
        </p:sp>
      </p:grp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C350E259-BEF0-AE92-56EC-128414BAC28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243958"/>
            <a:ext cx="4638675" cy="1043042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effectLst>
            <a:glow>
              <a:schemeClr val="bg1"/>
            </a:glow>
          </a:effec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3"/>
          <p:cNvGrpSpPr/>
          <p:nvPr/>
        </p:nvGrpSpPr>
        <p:grpSpPr>
          <a:xfrm>
            <a:off x="12631404" y="9226092"/>
            <a:ext cx="5384196" cy="952500"/>
            <a:chOff x="0" y="0"/>
            <a:chExt cx="7178927" cy="1270000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1270000" cy="1270000"/>
            </a:xfrm>
            <a:custGeom>
              <a:avLst/>
              <a:gdLst/>
              <a:ahLst/>
              <a:cxnLst/>
              <a:rect l="l" t="t" r="r" b="b"/>
              <a:pathLst>
                <a:path w="1270000" h="1270000">
                  <a:moveTo>
                    <a:pt x="0" y="0"/>
                  </a:moveTo>
                  <a:lnTo>
                    <a:pt x="1270000" y="0"/>
                  </a:lnTo>
                  <a:lnTo>
                    <a:pt x="1270000" y="1270000"/>
                  </a:lnTo>
                  <a:lnTo>
                    <a:pt x="0" y="12700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5" name="TextBox 5"/>
            <p:cNvSpPr txBox="1"/>
            <p:nvPr/>
          </p:nvSpPr>
          <p:spPr>
            <a:xfrm>
              <a:off x="1357051" y="141484"/>
              <a:ext cx="5821876" cy="90130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5679"/>
                </a:lnSpc>
              </a:pPr>
              <a:r>
                <a:rPr lang="en-US" sz="4056">
                  <a:solidFill>
                    <a:schemeClr val="bg1"/>
                  </a:solidFill>
                  <a:latin typeface="Roboto Bold"/>
                </a:rPr>
                <a:t>VALENTINZHARA</a:t>
              </a:r>
            </a:p>
          </p:txBody>
        </p:sp>
      </p:grpSp>
      <p:sp>
        <p:nvSpPr>
          <p:cNvPr id="6" name="TextBox 6"/>
          <p:cNvSpPr txBox="1"/>
          <p:nvPr/>
        </p:nvSpPr>
        <p:spPr>
          <a:xfrm>
            <a:off x="3067023" y="1019175"/>
            <a:ext cx="12153955" cy="8477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600"/>
              </a:lnSpc>
            </a:pPr>
            <a:r>
              <a:rPr lang="en-US" sz="5500">
                <a:solidFill>
                  <a:schemeClr val="bg1"/>
                </a:solidFill>
                <a:latin typeface="Roboto"/>
              </a:rPr>
              <a:t>Зачем нужна импровизация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729044" y="3038475"/>
            <a:ext cx="16829911" cy="25241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1187454" lvl="1" indent="-593727">
              <a:lnSpc>
                <a:spcPts val="6600"/>
              </a:lnSpc>
              <a:buFont typeface="Arial"/>
              <a:buChar char="•"/>
            </a:pPr>
            <a:r>
              <a:rPr lang="en-US" sz="5500">
                <a:solidFill>
                  <a:schemeClr val="bg1"/>
                </a:solidFill>
                <a:latin typeface="Roboto"/>
              </a:rPr>
              <a:t>Если вы забыли, о чем говорить</a:t>
            </a:r>
          </a:p>
          <a:p>
            <a:pPr marL="1187454" lvl="1" indent="-593727">
              <a:lnSpc>
                <a:spcPts val="6600"/>
              </a:lnSpc>
              <a:buFont typeface="Arial"/>
              <a:buChar char="•"/>
            </a:pPr>
            <a:r>
              <a:rPr lang="en-US" sz="5500">
                <a:solidFill>
                  <a:schemeClr val="bg1"/>
                </a:solidFill>
                <a:latin typeface="Roboto"/>
              </a:rPr>
              <a:t>Сбились с мысли</a:t>
            </a:r>
          </a:p>
          <a:p>
            <a:pPr marL="1187454" lvl="1" indent="-593727">
              <a:lnSpc>
                <a:spcPts val="6600"/>
              </a:lnSpc>
              <a:buFont typeface="Arial"/>
              <a:buChar char="•"/>
            </a:pPr>
            <a:r>
              <a:rPr lang="en-US" sz="5500">
                <a:solidFill>
                  <a:schemeClr val="bg1"/>
                </a:solidFill>
                <a:latin typeface="Roboto"/>
              </a:rPr>
              <a:t>Не подготовлены</a:t>
            </a: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02586C4C-310B-A29C-8268-A5C4DC4FD5B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243958"/>
            <a:ext cx="4638675" cy="1043042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effectLst>
            <a:glow>
              <a:schemeClr val="bg1"/>
            </a:glow>
          </a:effec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3"/>
          <p:cNvGrpSpPr/>
          <p:nvPr/>
        </p:nvGrpSpPr>
        <p:grpSpPr>
          <a:xfrm>
            <a:off x="12631404" y="9226092"/>
            <a:ext cx="5384196" cy="952500"/>
            <a:chOff x="0" y="0"/>
            <a:chExt cx="7178927" cy="1270000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1270000" cy="1270000"/>
            </a:xfrm>
            <a:custGeom>
              <a:avLst/>
              <a:gdLst/>
              <a:ahLst/>
              <a:cxnLst/>
              <a:rect l="l" t="t" r="r" b="b"/>
              <a:pathLst>
                <a:path w="1270000" h="1270000">
                  <a:moveTo>
                    <a:pt x="0" y="0"/>
                  </a:moveTo>
                  <a:lnTo>
                    <a:pt x="1270000" y="0"/>
                  </a:lnTo>
                  <a:lnTo>
                    <a:pt x="1270000" y="1270000"/>
                  </a:lnTo>
                  <a:lnTo>
                    <a:pt x="0" y="12700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5" name="TextBox 5"/>
            <p:cNvSpPr txBox="1"/>
            <p:nvPr/>
          </p:nvSpPr>
          <p:spPr>
            <a:xfrm>
              <a:off x="1357051" y="141484"/>
              <a:ext cx="5821876" cy="90130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5679"/>
                </a:lnSpc>
              </a:pPr>
              <a:r>
                <a:rPr lang="en-US" sz="4056">
                  <a:solidFill>
                    <a:schemeClr val="bg1"/>
                  </a:solidFill>
                  <a:latin typeface="Roboto Bold"/>
                </a:rPr>
                <a:t>VALENTINZHARA</a:t>
              </a:r>
            </a:p>
          </p:txBody>
        </p:sp>
      </p:grpSp>
      <p:sp>
        <p:nvSpPr>
          <p:cNvPr id="6" name="TextBox 6"/>
          <p:cNvSpPr txBox="1"/>
          <p:nvPr/>
        </p:nvSpPr>
        <p:spPr>
          <a:xfrm>
            <a:off x="3067023" y="1019175"/>
            <a:ext cx="12153955" cy="8477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600"/>
              </a:lnSpc>
            </a:pPr>
            <a:r>
              <a:rPr lang="en-US" sz="5500">
                <a:solidFill>
                  <a:schemeClr val="bg1"/>
                </a:solidFill>
                <a:latin typeface="Roboto"/>
              </a:rPr>
              <a:t>Зачем нужна импровизация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729044" y="3038475"/>
            <a:ext cx="16829911" cy="33623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1187454" lvl="1" indent="-593727">
              <a:lnSpc>
                <a:spcPts val="6600"/>
              </a:lnSpc>
              <a:buFont typeface="Arial"/>
              <a:buChar char="•"/>
            </a:pPr>
            <a:r>
              <a:rPr lang="en-US" sz="5500">
                <a:solidFill>
                  <a:schemeClr val="bg1"/>
                </a:solidFill>
                <a:latin typeface="Roboto"/>
              </a:rPr>
              <a:t>Если вы забыли, о чем говорить</a:t>
            </a:r>
          </a:p>
          <a:p>
            <a:pPr marL="1187454" lvl="1" indent="-593727">
              <a:lnSpc>
                <a:spcPts val="6600"/>
              </a:lnSpc>
              <a:buFont typeface="Arial"/>
              <a:buChar char="•"/>
            </a:pPr>
            <a:r>
              <a:rPr lang="en-US" sz="5500">
                <a:solidFill>
                  <a:schemeClr val="bg1"/>
                </a:solidFill>
                <a:latin typeface="Roboto"/>
              </a:rPr>
              <a:t>Сбились с мысли</a:t>
            </a:r>
          </a:p>
          <a:p>
            <a:pPr marL="1187454" lvl="1" indent="-593727">
              <a:lnSpc>
                <a:spcPts val="6600"/>
              </a:lnSpc>
              <a:buFont typeface="Arial"/>
              <a:buChar char="•"/>
            </a:pPr>
            <a:r>
              <a:rPr lang="en-US" sz="5500">
                <a:solidFill>
                  <a:schemeClr val="bg1"/>
                </a:solidFill>
                <a:latin typeface="Roboto"/>
              </a:rPr>
              <a:t>Не подготовлены</a:t>
            </a:r>
          </a:p>
          <a:p>
            <a:pPr marL="1187454" lvl="1" indent="-593727">
              <a:lnSpc>
                <a:spcPts val="6600"/>
              </a:lnSpc>
              <a:buFont typeface="Arial"/>
              <a:buChar char="•"/>
            </a:pPr>
            <a:r>
              <a:rPr lang="en-US" sz="5500">
                <a:solidFill>
                  <a:schemeClr val="bg1"/>
                </a:solidFill>
                <a:latin typeface="Roboto"/>
              </a:rPr>
              <a:t>Увести разговор в другую сторону</a:t>
            </a: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1FE85B53-68D0-1A4C-53C8-F4232920FCE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243958"/>
            <a:ext cx="4638675" cy="1043042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effectLst>
            <a:glow>
              <a:schemeClr val="bg1"/>
            </a:glow>
          </a:effec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3"/>
          <p:cNvGrpSpPr/>
          <p:nvPr/>
        </p:nvGrpSpPr>
        <p:grpSpPr>
          <a:xfrm>
            <a:off x="12631404" y="9226092"/>
            <a:ext cx="5384196" cy="952500"/>
            <a:chOff x="0" y="0"/>
            <a:chExt cx="7178927" cy="1270000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1270000" cy="1270000"/>
            </a:xfrm>
            <a:custGeom>
              <a:avLst/>
              <a:gdLst/>
              <a:ahLst/>
              <a:cxnLst/>
              <a:rect l="l" t="t" r="r" b="b"/>
              <a:pathLst>
                <a:path w="1270000" h="1270000">
                  <a:moveTo>
                    <a:pt x="0" y="0"/>
                  </a:moveTo>
                  <a:lnTo>
                    <a:pt x="1270000" y="0"/>
                  </a:lnTo>
                  <a:lnTo>
                    <a:pt x="1270000" y="1270000"/>
                  </a:lnTo>
                  <a:lnTo>
                    <a:pt x="0" y="12700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5" name="TextBox 5"/>
            <p:cNvSpPr txBox="1"/>
            <p:nvPr/>
          </p:nvSpPr>
          <p:spPr>
            <a:xfrm>
              <a:off x="1357051" y="141484"/>
              <a:ext cx="5821876" cy="90130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5679"/>
                </a:lnSpc>
              </a:pPr>
              <a:r>
                <a:rPr lang="en-US" sz="4056">
                  <a:solidFill>
                    <a:schemeClr val="bg1"/>
                  </a:solidFill>
                  <a:latin typeface="Roboto Bold"/>
                </a:rPr>
                <a:t>VALENTINZHARA</a:t>
              </a:r>
            </a:p>
          </p:txBody>
        </p:sp>
      </p:grpSp>
      <p:sp>
        <p:nvSpPr>
          <p:cNvPr id="6" name="TextBox 6"/>
          <p:cNvSpPr txBox="1"/>
          <p:nvPr/>
        </p:nvSpPr>
        <p:spPr>
          <a:xfrm>
            <a:off x="3067023" y="1019175"/>
            <a:ext cx="12153955" cy="8477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600"/>
              </a:lnSpc>
            </a:pPr>
            <a:r>
              <a:rPr lang="en-US" sz="5500">
                <a:solidFill>
                  <a:schemeClr val="bg1"/>
                </a:solidFill>
                <a:latin typeface="Roboto"/>
              </a:rPr>
              <a:t>Зачем нужна импровизация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729044" y="3038475"/>
            <a:ext cx="16829911" cy="42005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1187454" lvl="1" indent="-593727">
              <a:lnSpc>
                <a:spcPts val="6600"/>
              </a:lnSpc>
              <a:buFont typeface="Arial"/>
              <a:buChar char="•"/>
            </a:pPr>
            <a:r>
              <a:rPr lang="en-US" sz="5500">
                <a:solidFill>
                  <a:schemeClr val="bg1"/>
                </a:solidFill>
                <a:latin typeface="Roboto"/>
              </a:rPr>
              <a:t>Если вы забыли, о чем говорить</a:t>
            </a:r>
          </a:p>
          <a:p>
            <a:pPr marL="1187454" lvl="1" indent="-593727">
              <a:lnSpc>
                <a:spcPts val="6600"/>
              </a:lnSpc>
              <a:buFont typeface="Arial"/>
              <a:buChar char="•"/>
            </a:pPr>
            <a:r>
              <a:rPr lang="en-US" sz="5500">
                <a:solidFill>
                  <a:schemeClr val="bg1"/>
                </a:solidFill>
                <a:latin typeface="Roboto"/>
              </a:rPr>
              <a:t>Сбились с мысли</a:t>
            </a:r>
          </a:p>
          <a:p>
            <a:pPr marL="1187454" lvl="1" indent="-593727">
              <a:lnSpc>
                <a:spcPts val="6600"/>
              </a:lnSpc>
              <a:buFont typeface="Arial"/>
              <a:buChar char="•"/>
            </a:pPr>
            <a:r>
              <a:rPr lang="en-US" sz="5500">
                <a:solidFill>
                  <a:schemeClr val="bg1"/>
                </a:solidFill>
                <a:latin typeface="Roboto"/>
              </a:rPr>
              <a:t>Не подготовлены</a:t>
            </a:r>
          </a:p>
          <a:p>
            <a:pPr marL="1187454" lvl="1" indent="-593727">
              <a:lnSpc>
                <a:spcPts val="6600"/>
              </a:lnSpc>
              <a:buFont typeface="Arial"/>
              <a:buChar char="•"/>
            </a:pPr>
            <a:r>
              <a:rPr lang="en-US" sz="5500">
                <a:solidFill>
                  <a:schemeClr val="bg1"/>
                </a:solidFill>
                <a:latin typeface="Roboto"/>
              </a:rPr>
              <a:t>Увести разговор в другую сторону</a:t>
            </a:r>
          </a:p>
          <a:p>
            <a:pPr marL="1187454" lvl="1" indent="-593727">
              <a:lnSpc>
                <a:spcPts val="6600"/>
              </a:lnSpc>
              <a:buFont typeface="Arial"/>
              <a:buChar char="•"/>
            </a:pPr>
            <a:r>
              <a:rPr lang="en-US" sz="5500">
                <a:solidFill>
                  <a:schemeClr val="bg1"/>
                </a:solidFill>
                <a:latin typeface="Roboto"/>
              </a:rPr>
              <a:t>Выйти из неприятной/конфликтной ситуации</a:t>
            </a: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67539DEB-7921-6AD6-035D-B6A80F38722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243958"/>
            <a:ext cx="4638675" cy="1043042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effectLst>
            <a:glow>
              <a:schemeClr val="bg1"/>
            </a:glow>
          </a:effec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3"/>
          <p:cNvGrpSpPr/>
          <p:nvPr/>
        </p:nvGrpSpPr>
        <p:grpSpPr>
          <a:xfrm>
            <a:off x="12631404" y="9226092"/>
            <a:ext cx="5384196" cy="952500"/>
            <a:chOff x="0" y="0"/>
            <a:chExt cx="7178927" cy="1270000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1270000" cy="1270000"/>
            </a:xfrm>
            <a:custGeom>
              <a:avLst/>
              <a:gdLst/>
              <a:ahLst/>
              <a:cxnLst/>
              <a:rect l="l" t="t" r="r" b="b"/>
              <a:pathLst>
                <a:path w="1270000" h="1270000">
                  <a:moveTo>
                    <a:pt x="0" y="0"/>
                  </a:moveTo>
                  <a:lnTo>
                    <a:pt x="1270000" y="0"/>
                  </a:lnTo>
                  <a:lnTo>
                    <a:pt x="1270000" y="1270000"/>
                  </a:lnTo>
                  <a:lnTo>
                    <a:pt x="0" y="12700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5" name="TextBox 5"/>
            <p:cNvSpPr txBox="1"/>
            <p:nvPr/>
          </p:nvSpPr>
          <p:spPr>
            <a:xfrm>
              <a:off x="1357051" y="141484"/>
              <a:ext cx="5821876" cy="90130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5679"/>
                </a:lnSpc>
              </a:pPr>
              <a:r>
                <a:rPr lang="en-US" sz="4056">
                  <a:solidFill>
                    <a:schemeClr val="bg1"/>
                  </a:solidFill>
                  <a:latin typeface="Roboto Bold"/>
                </a:rPr>
                <a:t>VALENTINZHARA</a:t>
              </a:r>
            </a:p>
          </p:txBody>
        </p:sp>
      </p:grpSp>
      <p:sp>
        <p:nvSpPr>
          <p:cNvPr id="6" name="TextBox 6"/>
          <p:cNvSpPr txBox="1"/>
          <p:nvPr/>
        </p:nvSpPr>
        <p:spPr>
          <a:xfrm>
            <a:off x="3633886" y="885825"/>
            <a:ext cx="11020228" cy="12033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799"/>
              </a:lnSpc>
            </a:pPr>
            <a:r>
              <a:rPr lang="en-US" sz="6999">
                <a:solidFill>
                  <a:schemeClr val="bg1"/>
                </a:solidFill>
                <a:latin typeface="Roboto Bold"/>
              </a:rPr>
              <a:t>Импровизация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3067023" y="2495664"/>
            <a:ext cx="12153955" cy="8477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600"/>
              </a:lnSpc>
            </a:pPr>
            <a:r>
              <a:rPr lang="en-US" sz="5500">
                <a:solidFill>
                  <a:schemeClr val="bg1"/>
                </a:solidFill>
                <a:latin typeface="Roboto"/>
              </a:rPr>
              <a:t>Структура </a:t>
            </a: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595F2211-71E7-4692-3B42-CECF1969892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243958"/>
            <a:ext cx="4638675" cy="1043042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effectLst>
            <a:glow>
              <a:schemeClr val="bg1"/>
            </a:glow>
          </a:effectLst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3"/>
          <p:cNvGrpSpPr/>
          <p:nvPr/>
        </p:nvGrpSpPr>
        <p:grpSpPr>
          <a:xfrm>
            <a:off x="12631404" y="9226092"/>
            <a:ext cx="5384196" cy="952500"/>
            <a:chOff x="0" y="0"/>
            <a:chExt cx="7178927" cy="1270000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1270000" cy="1270000"/>
            </a:xfrm>
            <a:custGeom>
              <a:avLst/>
              <a:gdLst/>
              <a:ahLst/>
              <a:cxnLst/>
              <a:rect l="l" t="t" r="r" b="b"/>
              <a:pathLst>
                <a:path w="1270000" h="1270000">
                  <a:moveTo>
                    <a:pt x="0" y="0"/>
                  </a:moveTo>
                  <a:lnTo>
                    <a:pt x="1270000" y="0"/>
                  </a:lnTo>
                  <a:lnTo>
                    <a:pt x="1270000" y="1270000"/>
                  </a:lnTo>
                  <a:lnTo>
                    <a:pt x="0" y="12700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5" name="TextBox 5"/>
            <p:cNvSpPr txBox="1"/>
            <p:nvPr/>
          </p:nvSpPr>
          <p:spPr>
            <a:xfrm>
              <a:off x="1357051" y="141484"/>
              <a:ext cx="5821876" cy="90130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5679"/>
                </a:lnSpc>
              </a:pPr>
              <a:r>
                <a:rPr lang="en-US" sz="4056">
                  <a:solidFill>
                    <a:schemeClr val="bg1"/>
                  </a:solidFill>
                  <a:latin typeface="Roboto Bold"/>
                </a:rPr>
                <a:t>VALENTINZHARA</a:t>
              </a:r>
            </a:p>
          </p:txBody>
        </p:sp>
      </p:grpSp>
      <p:sp>
        <p:nvSpPr>
          <p:cNvPr id="6" name="TextBox 6"/>
          <p:cNvSpPr txBox="1"/>
          <p:nvPr/>
        </p:nvSpPr>
        <p:spPr>
          <a:xfrm>
            <a:off x="3633886" y="885825"/>
            <a:ext cx="11020228" cy="12033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799"/>
              </a:lnSpc>
            </a:pPr>
            <a:r>
              <a:rPr lang="en-US" sz="6999">
                <a:solidFill>
                  <a:schemeClr val="bg1"/>
                </a:solidFill>
                <a:latin typeface="Roboto Bold"/>
              </a:rPr>
              <a:t>Импровизация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3067023" y="2495664"/>
            <a:ext cx="12153955" cy="8477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600"/>
              </a:lnSpc>
            </a:pPr>
            <a:r>
              <a:rPr lang="en-US" sz="5500">
                <a:solidFill>
                  <a:schemeClr val="bg1"/>
                </a:solidFill>
                <a:latin typeface="Roboto"/>
              </a:rPr>
              <a:t>Структура 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729044" y="3752964"/>
            <a:ext cx="16829911" cy="8477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1187454" lvl="1" indent="-593727">
              <a:lnSpc>
                <a:spcPts val="6600"/>
              </a:lnSpc>
              <a:buFont typeface="Arial"/>
              <a:buChar char="•"/>
            </a:pPr>
            <a:r>
              <a:rPr lang="en-US" sz="5500">
                <a:solidFill>
                  <a:schemeClr val="bg1"/>
                </a:solidFill>
                <a:latin typeface="Roboto"/>
              </a:rPr>
              <a:t>Ассоциативная импровизация</a:t>
            </a: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D0318651-1518-0D55-B190-E259B133D98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243958"/>
            <a:ext cx="4638675" cy="1043042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effectLst>
            <a:glow>
              <a:schemeClr val="bg1"/>
            </a:glow>
          </a:effectLst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3"/>
          <p:cNvGrpSpPr/>
          <p:nvPr/>
        </p:nvGrpSpPr>
        <p:grpSpPr>
          <a:xfrm>
            <a:off x="12631404" y="9226092"/>
            <a:ext cx="5384196" cy="952500"/>
            <a:chOff x="0" y="0"/>
            <a:chExt cx="7178927" cy="1270000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1270000" cy="1270000"/>
            </a:xfrm>
            <a:custGeom>
              <a:avLst/>
              <a:gdLst/>
              <a:ahLst/>
              <a:cxnLst/>
              <a:rect l="l" t="t" r="r" b="b"/>
              <a:pathLst>
                <a:path w="1270000" h="1270000">
                  <a:moveTo>
                    <a:pt x="0" y="0"/>
                  </a:moveTo>
                  <a:lnTo>
                    <a:pt x="1270000" y="0"/>
                  </a:lnTo>
                  <a:lnTo>
                    <a:pt x="1270000" y="1270000"/>
                  </a:lnTo>
                  <a:lnTo>
                    <a:pt x="0" y="12700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5" name="TextBox 5"/>
            <p:cNvSpPr txBox="1"/>
            <p:nvPr/>
          </p:nvSpPr>
          <p:spPr>
            <a:xfrm>
              <a:off x="1357051" y="141484"/>
              <a:ext cx="5821876" cy="90130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5679"/>
                </a:lnSpc>
              </a:pPr>
              <a:r>
                <a:rPr lang="en-US" sz="4056">
                  <a:solidFill>
                    <a:schemeClr val="bg1"/>
                  </a:solidFill>
                  <a:latin typeface="Roboto Bold"/>
                </a:rPr>
                <a:t>VALENTINZHARA</a:t>
              </a:r>
            </a:p>
          </p:txBody>
        </p:sp>
      </p:grpSp>
      <p:sp>
        <p:nvSpPr>
          <p:cNvPr id="6" name="TextBox 6"/>
          <p:cNvSpPr txBox="1"/>
          <p:nvPr/>
        </p:nvSpPr>
        <p:spPr>
          <a:xfrm>
            <a:off x="3633886" y="885825"/>
            <a:ext cx="11020228" cy="12033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799"/>
              </a:lnSpc>
            </a:pPr>
            <a:r>
              <a:rPr lang="en-US" sz="6999">
                <a:solidFill>
                  <a:schemeClr val="bg1"/>
                </a:solidFill>
                <a:latin typeface="Roboto Bold"/>
              </a:rPr>
              <a:t>Импровизация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3067023" y="2495664"/>
            <a:ext cx="12153955" cy="8477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600"/>
              </a:lnSpc>
            </a:pPr>
            <a:r>
              <a:rPr lang="en-US" sz="5500">
                <a:solidFill>
                  <a:schemeClr val="bg1"/>
                </a:solidFill>
                <a:latin typeface="Roboto"/>
              </a:rPr>
              <a:t>Структура 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729044" y="3752964"/>
            <a:ext cx="16829911" cy="16859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1187454" lvl="1" indent="-593727">
              <a:lnSpc>
                <a:spcPts val="6600"/>
              </a:lnSpc>
              <a:buFont typeface="Arial"/>
              <a:buChar char="•"/>
            </a:pPr>
            <a:r>
              <a:rPr lang="en-US" sz="5500">
                <a:solidFill>
                  <a:schemeClr val="bg1"/>
                </a:solidFill>
                <a:latin typeface="Roboto"/>
              </a:rPr>
              <a:t>Ассоциативная импровизация</a:t>
            </a:r>
          </a:p>
          <a:p>
            <a:pPr marL="1187454" lvl="1" indent="-593727">
              <a:lnSpc>
                <a:spcPts val="6600"/>
              </a:lnSpc>
              <a:buFont typeface="Arial"/>
              <a:buChar char="•"/>
            </a:pPr>
            <a:r>
              <a:rPr lang="en-US" sz="5500">
                <a:solidFill>
                  <a:schemeClr val="bg1"/>
                </a:solidFill>
                <a:latin typeface="Roboto"/>
              </a:rPr>
              <a:t>Переход по последнему слову</a:t>
            </a: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DAF77EDB-4555-9A93-D1D3-7332BEB7F15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243958"/>
            <a:ext cx="4638675" cy="1043042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effectLst>
            <a:glow>
              <a:schemeClr val="bg1"/>
            </a:glow>
          </a:effectLst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3"/>
          <p:cNvGrpSpPr/>
          <p:nvPr/>
        </p:nvGrpSpPr>
        <p:grpSpPr>
          <a:xfrm>
            <a:off x="12631404" y="9226092"/>
            <a:ext cx="5384196" cy="952500"/>
            <a:chOff x="0" y="0"/>
            <a:chExt cx="7178927" cy="1270000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1270000" cy="1270000"/>
            </a:xfrm>
            <a:custGeom>
              <a:avLst/>
              <a:gdLst/>
              <a:ahLst/>
              <a:cxnLst/>
              <a:rect l="l" t="t" r="r" b="b"/>
              <a:pathLst>
                <a:path w="1270000" h="1270000">
                  <a:moveTo>
                    <a:pt x="0" y="0"/>
                  </a:moveTo>
                  <a:lnTo>
                    <a:pt x="1270000" y="0"/>
                  </a:lnTo>
                  <a:lnTo>
                    <a:pt x="1270000" y="1270000"/>
                  </a:lnTo>
                  <a:lnTo>
                    <a:pt x="0" y="12700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5" name="TextBox 5"/>
            <p:cNvSpPr txBox="1"/>
            <p:nvPr/>
          </p:nvSpPr>
          <p:spPr>
            <a:xfrm>
              <a:off x="1357051" y="141484"/>
              <a:ext cx="5821876" cy="90130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5679"/>
                </a:lnSpc>
              </a:pPr>
              <a:r>
                <a:rPr lang="en-US" sz="4056">
                  <a:solidFill>
                    <a:schemeClr val="bg1"/>
                  </a:solidFill>
                  <a:latin typeface="Roboto Bold"/>
                </a:rPr>
                <a:t>VALENTINZHARA</a:t>
              </a:r>
            </a:p>
          </p:txBody>
        </p:sp>
      </p:grpSp>
      <p:sp>
        <p:nvSpPr>
          <p:cNvPr id="6" name="TextBox 6"/>
          <p:cNvSpPr txBox="1"/>
          <p:nvPr/>
        </p:nvSpPr>
        <p:spPr>
          <a:xfrm>
            <a:off x="3633886" y="885825"/>
            <a:ext cx="11020228" cy="12033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799"/>
              </a:lnSpc>
            </a:pPr>
            <a:r>
              <a:rPr lang="en-US" sz="6999">
                <a:solidFill>
                  <a:schemeClr val="bg1"/>
                </a:solidFill>
                <a:latin typeface="Roboto Bold"/>
              </a:rPr>
              <a:t>Импровизация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3067023" y="2495664"/>
            <a:ext cx="12153955" cy="8477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600"/>
              </a:lnSpc>
            </a:pPr>
            <a:r>
              <a:rPr lang="en-US" sz="5500">
                <a:solidFill>
                  <a:schemeClr val="bg1"/>
                </a:solidFill>
                <a:latin typeface="Roboto"/>
              </a:rPr>
              <a:t>Структура 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729044" y="3752964"/>
            <a:ext cx="16829911" cy="25241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1187454" lvl="1" indent="-593727">
              <a:lnSpc>
                <a:spcPts val="6600"/>
              </a:lnSpc>
              <a:buFont typeface="Arial"/>
              <a:buChar char="•"/>
            </a:pPr>
            <a:r>
              <a:rPr lang="en-US" sz="5500">
                <a:solidFill>
                  <a:schemeClr val="bg1"/>
                </a:solidFill>
                <a:latin typeface="Roboto"/>
              </a:rPr>
              <a:t>Ассоциативная импровизация</a:t>
            </a:r>
          </a:p>
          <a:p>
            <a:pPr marL="1187454" lvl="1" indent="-593727">
              <a:lnSpc>
                <a:spcPts val="6600"/>
              </a:lnSpc>
              <a:buFont typeface="Arial"/>
              <a:buChar char="•"/>
            </a:pPr>
            <a:r>
              <a:rPr lang="en-US" sz="5500">
                <a:solidFill>
                  <a:schemeClr val="bg1"/>
                </a:solidFill>
                <a:latin typeface="Roboto"/>
              </a:rPr>
              <a:t>Переход по последнему слову</a:t>
            </a:r>
          </a:p>
          <a:p>
            <a:pPr marL="1187454" lvl="1" indent="-593727">
              <a:lnSpc>
                <a:spcPts val="6600"/>
              </a:lnSpc>
              <a:buFont typeface="Arial"/>
              <a:buChar char="•"/>
            </a:pPr>
            <a:r>
              <a:rPr lang="en-US" sz="5500">
                <a:solidFill>
                  <a:schemeClr val="bg1"/>
                </a:solidFill>
                <a:latin typeface="Roboto"/>
              </a:rPr>
              <a:t>2 слова</a:t>
            </a: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3C11A4B4-6B05-33B1-297D-B4C6B58790B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243958"/>
            <a:ext cx="4638675" cy="1043042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effectLst>
            <a:glow>
              <a:schemeClr val="bg1"/>
            </a:glow>
          </a:effectLst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3"/>
          <p:cNvGrpSpPr/>
          <p:nvPr/>
        </p:nvGrpSpPr>
        <p:grpSpPr>
          <a:xfrm>
            <a:off x="12631404" y="9226092"/>
            <a:ext cx="5384196" cy="952500"/>
            <a:chOff x="0" y="0"/>
            <a:chExt cx="7178927" cy="1270000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1270000" cy="1270000"/>
            </a:xfrm>
            <a:custGeom>
              <a:avLst/>
              <a:gdLst/>
              <a:ahLst/>
              <a:cxnLst/>
              <a:rect l="l" t="t" r="r" b="b"/>
              <a:pathLst>
                <a:path w="1270000" h="1270000">
                  <a:moveTo>
                    <a:pt x="0" y="0"/>
                  </a:moveTo>
                  <a:lnTo>
                    <a:pt x="1270000" y="0"/>
                  </a:lnTo>
                  <a:lnTo>
                    <a:pt x="1270000" y="1270000"/>
                  </a:lnTo>
                  <a:lnTo>
                    <a:pt x="0" y="12700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5" name="TextBox 5"/>
            <p:cNvSpPr txBox="1"/>
            <p:nvPr/>
          </p:nvSpPr>
          <p:spPr>
            <a:xfrm>
              <a:off x="1357051" y="141484"/>
              <a:ext cx="5821876" cy="90130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5679"/>
                </a:lnSpc>
              </a:pPr>
              <a:r>
                <a:rPr lang="en-US" sz="4056">
                  <a:solidFill>
                    <a:schemeClr val="bg1"/>
                  </a:solidFill>
                  <a:latin typeface="Roboto Bold"/>
                </a:rPr>
                <a:t>VALENTINZHARA</a:t>
              </a:r>
            </a:p>
          </p:txBody>
        </p:sp>
      </p:grpSp>
      <p:sp>
        <p:nvSpPr>
          <p:cNvPr id="6" name="TextBox 6"/>
          <p:cNvSpPr txBox="1"/>
          <p:nvPr/>
        </p:nvSpPr>
        <p:spPr>
          <a:xfrm>
            <a:off x="3633886" y="885825"/>
            <a:ext cx="11020228" cy="12033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799"/>
              </a:lnSpc>
            </a:pPr>
            <a:r>
              <a:rPr lang="en-US" sz="6999">
                <a:solidFill>
                  <a:schemeClr val="bg1"/>
                </a:solidFill>
                <a:latin typeface="Roboto Bold"/>
              </a:rPr>
              <a:t>Импровизация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3067023" y="2495664"/>
            <a:ext cx="12153955" cy="8477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600"/>
              </a:lnSpc>
            </a:pPr>
            <a:r>
              <a:rPr lang="en-US" sz="5500">
                <a:solidFill>
                  <a:schemeClr val="bg1"/>
                </a:solidFill>
                <a:latin typeface="Roboto"/>
              </a:rPr>
              <a:t>Структура 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729044" y="3752964"/>
            <a:ext cx="16829911" cy="33623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1187454" lvl="1" indent="-593727">
              <a:lnSpc>
                <a:spcPts val="6600"/>
              </a:lnSpc>
              <a:buFont typeface="Arial"/>
              <a:buChar char="•"/>
            </a:pPr>
            <a:r>
              <a:rPr lang="en-US" sz="5500">
                <a:solidFill>
                  <a:schemeClr val="bg1"/>
                </a:solidFill>
                <a:latin typeface="Roboto"/>
              </a:rPr>
              <a:t>Ассоциативная импровизация</a:t>
            </a:r>
          </a:p>
          <a:p>
            <a:pPr marL="1187454" lvl="1" indent="-593727">
              <a:lnSpc>
                <a:spcPts val="6600"/>
              </a:lnSpc>
              <a:buFont typeface="Arial"/>
              <a:buChar char="•"/>
            </a:pPr>
            <a:r>
              <a:rPr lang="en-US" sz="5500">
                <a:solidFill>
                  <a:schemeClr val="bg1"/>
                </a:solidFill>
                <a:latin typeface="Roboto"/>
              </a:rPr>
              <a:t>Переход по последнему слову</a:t>
            </a:r>
          </a:p>
          <a:p>
            <a:pPr marL="1187454" lvl="1" indent="-593727">
              <a:lnSpc>
                <a:spcPts val="6600"/>
              </a:lnSpc>
              <a:buFont typeface="Arial"/>
              <a:buChar char="•"/>
            </a:pPr>
            <a:r>
              <a:rPr lang="en-US" sz="5500">
                <a:solidFill>
                  <a:schemeClr val="bg1"/>
                </a:solidFill>
                <a:latin typeface="Roboto"/>
              </a:rPr>
              <a:t>2 слова</a:t>
            </a:r>
          </a:p>
          <a:p>
            <a:pPr marL="1187454" lvl="1" indent="-593727">
              <a:lnSpc>
                <a:spcPts val="6600"/>
              </a:lnSpc>
              <a:buFont typeface="Arial"/>
              <a:buChar char="•"/>
            </a:pPr>
            <a:r>
              <a:rPr lang="en-US" sz="5500">
                <a:solidFill>
                  <a:schemeClr val="bg1"/>
                </a:solidFill>
                <a:latin typeface="Roboto"/>
              </a:rPr>
              <a:t>Начинаем с одного и заканчиваем вторым</a:t>
            </a: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70C193BD-D5F2-4E8B-81DB-3A31373A40B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243958"/>
            <a:ext cx="4638675" cy="1043042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effectLst>
            <a:glow>
              <a:schemeClr val="bg1"/>
            </a:glow>
          </a:effectLst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3"/>
          <p:cNvGrpSpPr/>
          <p:nvPr/>
        </p:nvGrpSpPr>
        <p:grpSpPr>
          <a:xfrm>
            <a:off x="12631404" y="9226092"/>
            <a:ext cx="5384196" cy="952500"/>
            <a:chOff x="0" y="0"/>
            <a:chExt cx="7178927" cy="1270000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1270000" cy="1270000"/>
            </a:xfrm>
            <a:custGeom>
              <a:avLst/>
              <a:gdLst/>
              <a:ahLst/>
              <a:cxnLst/>
              <a:rect l="l" t="t" r="r" b="b"/>
              <a:pathLst>
                <a:path w="1270000" h="1270000">
                  <a:moveTo>
                    <a:pt x="0" y="0"/>
                  </a:moveTo>
                  <a:lnTo>
                    <a:pt x="1270000" y="0"/>
                  </a:lnTo>
                  <a:lnTo>
                    <a:pt x="1270000" y="1270000"/>
                  </a:lnTo>
                  <a:lnTo>
                    <a:pt x="0" y="12700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5" name="TextBox 5"/>
            <p:cNvSpPr txBox="1"/>
            <p:nvPr/>
          </p:nvSpPr>
          <p:spPr>
            <a:xfrm>
              <a:off x="1357051" y="141484"/>
              <a:ext cx="5821876" cy="90130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5679"/>
                </a:lnSpc>
              </a:pPr>
              <a:r>
                <a:rPr lang="en-US" sz="4056">
                  <a:solidFill>
                    <a:schemeClr val="bg1"/>
                  </a:solidFill>
                  <a:latin typeface="Roboto Bold"/>
                </a:rPr>
                <a:t>VALENTINZHARA</a:t>
              </a:r>
            </a:p>
          </p:txBody>
        </p:sp>
      </p:grpSp>
      <p:sp>
        <p:nvSpPr>
          <p:cNvPr id="6" name="TextBox 6"/>
          <p:cNvSpPr txBox="1"/>
          <p:nvPr/>
        </p:nvSpPr>
        <p:spPr>
          <a:xfrm>
            <a:off x="3633886" y="885825"/>
            <a:ext cx="11020228" cy="12033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799"/>
              </a:lnSpc>
            </a:pPr>
            <a:r>
              <a:rPr lang="en-US" sz="6999">
                <a:solidFill>
                  <a:schemeClr val="bg1"/>
                </a:solidFill>
                <a:latin typeface="Roboto Bold"/>
              </a:rPr>
              <a:t>Импровизация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3067023" y="2495664"/>
            <a:ext cx="12153955" cy="8477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600"/>
              </a:lnSpc>
            </a:pPr>
            <a:r>
              <a:rPr lang="en-US" sz="5500">
                <a:solidFill>
                  <a:schemeClr val="bg1"/>
                </a:solidFill>
                <a:latin typeface="Roboto"/>
              </a:rPr>
              <a:t>Структура 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729044" y="3752964"/>
            <a:ext cx="16829911" cy="42005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1187454" lvl="1" indent="-593727">
              <a:lnSpc>
                <a:spcPts val="6600"/>
              </a:lnSpc>
              <a:buFont typeface="Arial"/>
              <a:buChar char="•"/>
            </a:pPr>
            <a:r>
              <a:rPr lang="en-US" sz="5500">
                <a:solidFill>
                  <a:schemeClr val="bg1"/>
                </a:solidFill>
                <a:latin typeface="Roboto"/>
              </a:rPr>
              <a:t>Ассоциативная импровизация</a:t>
            </a:r>
          </a:p>
          <a:p>
            <a:pPr marL="1187454" lvl="1" indent="-593727">
              <a:lnSpc>
                <a:spcPts val="6600"/>
              </a:lnSpc>
              <a:buFont typeface="Arial"/>
              <a:buChar char="•"/>
            </a:pPr>
            <a:r>
              <a:rPr lang="en-US" sz="5500">
                <a:solidFill>
                  <a:schemeClr val="bg1"/>
                </a:solidFill>
                <a:latin typeface="Roboto"/>
              </a:rPr>
              <a:t>Переход по последнему слову</a:t>
            </a:r>
          </a:p>
          <a:p>
            <a:pPr marL="1187454" lvl="1" indent="-593727">
              <a:lnSpc>
                <a:spcPts val="6600"/>
              </a:lnSpc>
              <a:buFont typeface="Arial"/>
              <a:buChar char="•"/>
            </a:pPr>
            <a:r>
              <a:rPr lang="en-US" sz="5500">
                <a:solidFill>
                  <a:schemeClr val="bg1"/>
                </a:solidFill>
                <a:latin typeface="Roboto"/>
              </a:rPr>
              <a:t>2 слова</a:t>
            </a:r>
          </a:p>
          <a:p>
            <a:pPr marL="1187454" lvl="1" indent="-593727">
              <a:lnSpc>
                <a:spcPts val="6600"/>
              </a:lnSpc>
              <a:buFont typeface="Arial"/>
              <a:buChar char="•"/>
            </a:pPr>
            <a:r>
              <a:rPr lang="en-US" sz="5500">
                <a:solidFill>
                  <a:schemeClr val="bg1"/>
                </a:solidFill>
                <a:latin typeface="Roboto"/>
              </a:rPr>
              <a:t>Начинаем с одного и заканчиваем вторым</a:t>
            </a:r>
          </a:p>
          <a:p>
            <a:pPr marL="1187454" lvl="1" indent="-593727">
              <a:lnSpc>
                <a:spcPts val="6600"/>
              </a:lnSpc>
              <a:buFont typeface="Arial"/>
              <a:buChar char="•"/>
            </a:pPr>
            <a:r>
              <a:rPr lang="en-US" sz="5500">
                <a:solidFill>
                  <a:schemeClr val="bg1"/>
                </a:solidFill>
                <a:latin typeface="Roboto"/>
              </a:rPr>
              <a:t>Меняем слова каждые 15-20 секунд</a:t>
            </a: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48E18B4C-53F2-D614-82CF-678F0C0A971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243958"/>
            <a:ext cx="4638675" cy="1043042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effectLst>
            <a:glow>
              <a:schemeClr val="bg1"/>
            </a:glow>
          </a:effectLst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3"/>
          <p:cNvGrpSpPr/>
          <p:nvPr/>
        </p:nvGrpSpPr>
        <p:grpSpPr>
          <a:xfrm>
            <a:off x="12631404" y="9226092"/>
            <a:ext cx="5384196" cy="952500"/>
            <a:chOff x="0" y="0"/>
            <a:chExt cx="7178927" cy="1270000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1270000" cy="1270000"/>
            </a:xfrm>
            <a:custGeom>
              <a:avLst/>
              <a:gdLst/>
              <a:ahLst/>
              <a:cxnLst/>
              <a:rect l="l" t="t" r="r" b="b"/>
              <a:pathLst>
                <a:path w="1270000" h="1270000">
                  <a:moveTo>
                    <a:pt x="0" y="0"/>
                  </a:moveTo>
                  <a:lnTo>
                    <a:pt x="1270000" y="0"/>
                  </a:lnTo>
                  <a:lnTo>
                    <a:pt x="1270000" y="1270000"/>
                  </a:lnTo>
                  <a:lnTo>
                    <a:pt x="0" y="12700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5" name="TextBox 5"/>
            <p:cNvSpPr txBox="1"/>
            <p:nvPr/>
          </p:nvSpPr>
          <p:spPr>
            <a:xfrm>
              <a:off x="1357051" y="141484"/>
              <a:ext cx="5821876" cy="90130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5679"/>
                </a:lnSpc>
              </a:pPr>
              <a:r>
                <a:rPr lang="en-US" sz="4056">
                  <a:solidFill>
                    <a:schemeClr val="bg1"/>
                  </a:solidFill>
                  <a:latin typeface="Roboto Bold"/>
                </a:rPr>
                <a:t>VALENTINZHARA</a:t>
              </a:r>
            </a:p>
          </p:txBody>
        </p:sp>
      </p:grpSp>
      <p:sp>
        <p:nvSpPr>
          <p:cNvPr id="6" name="TextBox 6"/>
          <p:cNvSpPr txBox="1"/>
          <p:nvPr/>
        </p:nvSpPr>
        <p:spPr>
          <a:xfrm>
            <a:off x="3067023" y="1343139"/>
            <a:ext cx="12153955" cy="8477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600"/>
              </a:lnSpc>
            </a:pPr>
            <a:r>
              <a:rPr lang="en-US" sz="5500">
                <a:solidFill>
                  <a:schemeClr val="bg1"/>
                </a:solidFill>
                <a:latin typeface="Roboto"/>
              </a:rPr>
              <a:t>Домашнее задание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729044" y="2724150"/>
            <a:ext cx="16829911" cy="8477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1187454" lvl="1" indent="-593727">
              <a:lnSpc>
                <a:spcPts val="6600"/>
              </a:lnSpc>
              <a:buFont typeface="Arial"/>
              <a:buChar char="•"/>
            </a:pPr>
            <a:r>
              <a:rPr lang="en-US" sz="5500">
                <a:solidFill>
                  <a:schemeClr val="bg1"/>
                </a:solidFill>
                <a:latin typeface="Roboto"/>
              </a:rPr>
              <a:t>Практикуем импровизацию 5-10 раз в день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1028700" y="4441653"/>
            <a:ext cx="14799210" cy="33623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1187454" lvl="1" indent="-593727">
              <a:lnSpc>
                <a:spcPts val="6600"/>
              </a:lnSpc>
              <a:buFont typeface="Arial"/>
              <a:buChar char="•"/>
            </a:pPr>
            <a:r>
              <a:rPr lang="en-US" sz="5500">
                <a:solidFill>
                  <a:schemeClr val="bg1"/>
                </a:solidFill>
                <a:latin typeface="Roboto"/>
              </a:rPr>
              <a:t>Просим кого-то сказать вам слово</a:t>
            </a:r>
          </a:p>
          <a:p>
            <a:pPr marL="1187454" lvl="1" indent="-593727">
              <a:lnSpc>
                <a:spcPts val="6600"/>
              </a:lnSpc>
              <a:buFont typeface="Arial"/>
              <a:buChar char="•"/>
            </a:pPr>
            <a:r>
              <a:rPr lang="en-US" sz="5500">
                <a:solidFill>
                  <a:schemeClr val="bg1"/>
                </a:solidFill>
                <a:latin typeface="Roboto"/>
              </a:rPr>
              <a:t>Открываем книгу и выбираем случайное слово</a:t>
            </a:r>
          </a:p>
          <a:p>
            <a:pPr marL="1187454" lvl="1" indent="-593727">
              <a:lnSpc>
                <a:spcPts val="6600"/>
              </a:lnSpc>
              <a:buFont typeface="Arial"/>
              <a:buChar char="•"/>
            </a:pPr>
            <a:r>
              <a:rPr lang="en-US" sz="5500">
                <a:solidFill>
                  <a:schemeClr val="bg1"/>
                </a:solidFill>
                <a:latin typeface="Roboto"/>
              </a:rPr>
              <a:t>Начинаем импровизацию</a:t>
            </a: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52751BF1-D994-DF6B-030F-10B20C3C060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243958"/>
            <a:ext cx="4638675" cy="1043042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effectLst>
            <a:glow>
              <a:schemeClr val="bg1"/>
            </a:glow>
          </a:effec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3"/>
          <p:cNvGrpSpPr/>
          <p:nvPr/>
        </p:nvGrpSpPr>
        <p:grpSpPr>
          <a:xfrm>
            <a:off x="12631404" y="9226092"/>
            <a:ext cx="5384196" cy="952500"/>
            <a:chOff x="0" y="0"/>
            <a:chExt cx="7178927" cy="1270000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1270000" cy="1270000"/>
            </a:xfrm>
            <a:custGeom>
              <a:avLst/>
              <a:gdLst/>
              <a:ahLst/>
              <a:cxnLst/>
              <a:rect l="l" t="t" r="r" b="b"/>
              <a:pathLst>
                <a:path w="1270000" h="1270000">
                  <a:moveTo>
                    <a:pt x="0" y="0"/>
                  </a:moveTo>
                  <a:lnTo>
                    <a:pt x="1270000" y="0"/>
                  </a:lnTo>
                  <a:lnTo>
                    <a:pt x="1270000" y="1270000"/>
                  </a:lnTo>
                  <a:lnTo>
                    <a:pt x="0" y="12700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5" name="TextBox 5"/>
            <p:cNvSpPr txBox="1"/>
            <p:nvPr/>
          </p:nvSpPr>
          <p:spPr>
            <a:xfrm>
              <a:off x="1357051" y="141484"/>
              <a:ext cx="5821876" cy="90130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5679"/>
                </a:lnSpc>
              </a:pPr>
              <a:r>
                <a:rPr lang="en-US" sz="4056">
                  <a:solidFill>
                    <a:schemeClr val="bg1"/>
                  </a:solidFill>
                  <a:latin typeface="Roboto Bold"/>
                </a:rPr>
                <a:t>VALENTINZHARA</a:t>
              </a:r>
            </a:p>
          </p:txBody>
        </p:sp>
      </p:grpSp>
      <p:sp>
        <p:nvSpPr>
          <p:cNvPr id="6" name="TextBox 6"/>
          <p:cNvSpPr txBox="1"/>
          <p:nvPr/>
        </p:nvSpPr>
        <p:spPr>
          <a:xfrm>
            <a:off x="1558171" y="3940175"/>
            <a:ext cx="15171659" cy="242367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799"/>
              </a:lnSpc>
            </a:pPr>
            <a:r>
              <a:rPr lang="en-US" sz="6999">
                <a:solidFill>
                  <a:schemeClr val="bg1"/>
                </a:solidFill>
                <a:latin typeface="Roboto Bold"/>
              </a:rPr>
              <a:t>Как вы готовитесь к выступлению?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DA7E55EE-29B3-8FB2-5027-5756118B195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243958"/>
            <a:ext cx="4638675" cy="1043042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effectLst>
            <a:glow>
              <a:schemeClr val="bg1"/>
            </a:glow>
          </a:effectLst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3"/>
          <p:cNvGrpSpPr/>
          <p:nvPr/>
        </p:nvGrpSpPr>
        <p:grpSpPr>
          <a:xfrm>
            <a:off x="12631404" y="9226092"/>
            <a:ext cx="5384196" cy="952500"/>
            <a:chOff x="0" y="0"/>
            <a:chExt cx="7178927" cy="1270000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1270000" cy="1270000"/>
            </a:xfrm>
            <a:custGeom>
              <a:avLst/>
              <a:gdLst/>
              <a:ahLst/>
              <a:cxnLst/>
              <a:rect l="l" t="t" r="r" b="b"/>
              <a:pathLst>
                <a:path w="1270000" h="1270000">
                  <a:moveTo>
                    <a:pt x="0" y="0"/>
                  </a:moveTo>
                  <a:lnTo>
                    <a:pt x="1270000" y="0"/>
                  </a:lnTo>
                  <a:lnTo>
                    <a:pt x="1270000" y="1270000"/>
                  </a:lnTo>
                  <a:lnTo>
                    <a:pt x="0" y="12700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5" name="TextBox 5"/>
            <p:cNvSpPr txBox="1"/>
            <p:nvPr/>
          </p:nvSpPr>
          <p:spPr>
            <a:xfrm>
              <a:off x="1357051" y="141484"/>
              <a:ext cx="5821876" cy="90130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5679"/>
                </a:lnSpc>
              </a:pPr>
              <a:r>
                <a:rPr lang="en-US" sz="4056">
                  <a:solidFill>
                    <a:schemeClr val="bg1"/>
                  </a:solidFill>
                  <a:latin typeface="Roboto Bold"/>
                </a:rPr>
                <a:t>VALENTINZHARA</a:t>
              </a:r>
            </a:p>
          </p:txBody>
        </p:sp>
      </p:grpSp>
      <p:sp>
        <p:nvSpPr>
          <p:cNvPr id="6" name="TextBox 6"/>
          <p:cNvSpPr txBox="1"/>
          <p:nvPr/>
        </p:nvSpPr>
        <p:spPr>
          <a:xfrm>
            <a:off x="3633886" y="885825"/>
            <a:ext cx="11020228" cy="12033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799"/>
              </a:lnSpc>
            </a:pPr>
            <a:r>
              <a:rPr lang="en-US" sz="6999">
                <a:solidFill>
                  <a:schemeClr val="bg1"/>
                </a:solidFill>
                <a:latin typeface="Roboto Bold"/>
              </a:rPr>
              <a:t>Структура видео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FC858079-4F67-0CA0-7B3E-71FFF98D3AB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243958"/>
            <a:ext cx="4638675" cy="1043042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effectLst>
            <a:glow>
              <a:schemeClr val="bg1"/>
            </a:glow>
          </a:effectLst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3"/>
          <p:cNvGrpSpPr/>
          <p:nvPr/>
        </p:nvGrpSpPr>
        <p:grpSpPr>
          <a:xfrm>
            <a:off x="12631404" y="9226092"/>
            <a:ext cx="5384196" cy="952500"/>
            <a:chOff x="0" y="0"/>
            <a:chExt cx="7178927" cy="1270000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1270000" cy="1270000"/>
            </a:xfrm>
            <a:custGeom>
              <a:avLst/>
              <a:gdLst/>
              <a:ahLst/>
              <a:cxnLst/>
              <a:rect l="l" t="t" r="r" b="b"/>
              <a:pathLst>
                <a:path w="1270000" h="1270000">
                  <a:moveTo>
                    <a:pt x="0" y="0"/>
                  </a:moveTo>
                  <a:lnTo>
                    <a:pt x="1270000" y="0"/>
                  </a:lnTo>
                  <a:lnTo>
                    <a:pt x="1270000" y="1270000"/>
                  </a:lnTo>
                  <a:lnTo>
                    <a:pt x="0" y="12700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5" name="TextBox 5"/>
            <p:cNvSpPr txBox="1"/>
            <p:nvPr/>
          </p:nvSpPr>
          <p:spPr>
            <a:xfrm>
              <a:off x="1357051" y="141484"/>
              <a:ext cx="5821876" cy="90130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5679"/>
                </a:lnSpc>
              </a:pPr>
              <a:r>
                <a:rPr lang="en-US" sz="4056">
                  <a:solidFill>
                    <a:schemeClr val="bg1"/>
                  </a:solidFill>
                  <a:latin typeface="Roboto Bold"/>
                </a:rPr>
                <a:t>VALENTINZHARA</a:t>
              </a:r>
            </a:p>
          </p:txBody>
        </p:sp>
      </p:grpSp>
      <p:sp>
        <p:nvSpPr>
          <p:cNvPr id="6" name="TextBox 6"/>
          <p:cNvSpPr txBox="1"/>
          <p:nvPr/>
        </p:nvSpPr>
        <p:spPr>
          <a:xfrm>
            <a:off x="3633886" y="885825"/>
            <a:ext cx="11020228" cy="12033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799"/>
              </a:lnSpc>
            </a:pPr>
            <a:r>
              <a:rPr lang="en-US" sz="6999">
                <a:solidFill>
                  <a:schemeClr val="bg1"/>
                </a:solidFill>
                <a:latin typeface="Roboto Bold"/>
              </a:rPr>
              <a:t>Структура видео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3067023" y="4295775"/>
            <a:ext cx="12153955" cy="8477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600"/>
              </a:lnSpc>
            </a:pPr>
            <a:r>
              <a:rPr lang="en-US" sz="5500">
                <a:solidFill>
                  <a:schemeClr val="bg1"/>
                </a:solidFill>
                <a:latin typeface="Roboto"/>
              </a:rPr>
              <a:t>Как обычно делают -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729044" y="5463028"/>
            <a:ext cx="16829911" cy="8477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6600"/>
              </a:lnSpc>
            </a:pPr>
            <a:r>
              <a:rPr lang="en-US" sz="5500">
                <a:solidFill>
                  <a:schemeClr val="bg1"/>
                </a:solidFill>
                <a:latin typeface="Roboto"/>
              </a:rPr>
              <a:t>Включают видео и начинают импровизировать!</a:t>
            </a: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5EDAF9AE-AE12-2B24-AB5C-B1059E0FD6B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243958"/>
            <a:ext cx="4638675" cy="1043042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effectLst>
            <a:glow>
              <a:schemeClr val="bg1"/>
            </a:glow>
          </a:effectLst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3"/>
          <p:cNvGrpSpPr/>
          <p:nvPr/>
        </p:nvGrpSpPr>
        <p:grpSpPr>
          <a:xfrm>
            <a:off x="12631404" y="9226092"/>
            <a:ext cx="5384196" cy="952500"/>
            <a:chOff x="0" y="0"/>
            <a:chExt cx="7178927" cy="1270000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1270000" cy="1270000"/>
            </a:xfrm>
            <a:custGeom>
              <a:avLst/>
              <a:gdLst/>
              <a:ahLst/>
              <a:cxnLst/>
              <a:rect l="l" t="t" r="r" b="b"/>
              <a:pathLst>
                <a:path w="1270000" h="1270000">
                  <a:moveTo>
                    <a:pt x="0" y="0"/>
                  </a:moveTo>
                  <a:lnTo>
                    <a:pt x="1270000" y="0"/>
                  </a:lnTo>
                  <a:lnTo>
                    <a:pt x="1270000" y="1270000"/>
                  </a:lnTo>
                  <a:lnTo>
                    <a:pt x="0" y="12700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5" name="TextBox 5"/>
            <p:cNvSpPr txBox="1"/>
            <p:nvPr/>
          </p:nvSpPr>
          <p:spPr>
            <a:xfrm>
              <a:off x="1357051" y="141484"/>
              <a:ext cx="5821876" cy="90130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5679"/>
                </a:lnSpc>
              </a:pPr>
              <a:r>
                <a:rPr lang="en-US" sz="4056">
                  <a:solidFill>
                    <a:schemeClr val="bg1"/>
                  </a:solidFill>
                  <a:latin typeface="Roboto Bold"/>
                </a:rPr>
                <a:t>VALENTINZHARA</a:t>
              </a:r>
            </a:p>
          </p:txBody>
        </p:sp>
      </p:grpSp>
      <p:sp>
        <p:nvSpPr>
          <p:cNvPr id="6" name="TextBox 6"/>
          <p:cNvSpPr txBox="1"/>
          <p:nvPr/>
        </p:nvSpPr>
        <p:spPr>
          <a:xfrm>
            <a:off x="3067023" y="1890997"/>
            <a:ext cx="12153955" cy="8477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600"/>
              </a:lnSpc>
            </a:pPr>
            <a:r>
              <a:rPr lang="en-US" sz="5500">
                <a:solidFill>
                  <a:schemeClr val="bg1"/>
                </a:solidFill>
                <a:latin typeface="Roboto"/>
              </a:rPr>
              <a:t>Для чего нужна </a:t>
            </a:r>
            <a:r>
              <a:rPr lang="en-US" sz="5500">
                <a:solidFill>
                  <a:schemeClr val="bg1"/>
                </a:solidFill>
                <a:latin typeface="Roboto Bold"/>
              </a:rPr>
              <a:t>структура видео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BE11479C-DA7C-F9E0-F59C-9FA70BA8767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243958"/>
            <a:ext cx="4638675" cy="1043042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effectLst>
            <a:glow>
              <a:schemeClr val="bg1"/>
            </a:glow>
          </a:effectLst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3"/>
          <p:cNvGrpSpPr/>
          <p:nvPr/>
        </p:nvGrpSpPr>
        <p:grpSpPr>
          <a:xfrm>
            <a:off x="12631404" y="9226092"/>
            <a:ext cx="5384196" cy="952500"/>
            <a:chOff x="0" y="0"/>
            <a:chExt cx="7178927" cy="1270000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1270000" cy="1270000"/>
            </a:xfrm>
            <a:custGeom>
              <a:avLst/>
              <a:gdLst/>
              <a:ahLst/>
              <a:cxnLst/>
              <a:rect l="l" t="t" r="r" b="b"/>
              <a:pathLst>
                <a:path w="1270000" h="1270000">
                  <a:moveTo>
                    <a:pt x="0" y="0"/>
                  </a:moveTo>
                  <a:lnTo>
                    <a:pt x="1270000" y="0"/>
                  </a:lnTo>
                  <a:lnTo>
                    <a:pt x="1270000" y="1270000"/>
                  </a:lnTo>
                  <a:lnTo>
                    <a:pt x="0" y="12700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5" name="TextBox 5"/>
            <p:cNvSpPr txBox="1"/>
            <p:nvPr/>
          </p:nvSpPr>
          <p:spPr>
            <a:xfrm>
              <a:off x="1357051" y="141484"/>
              <a:ext cx="5821876" cy="90130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5679"/>
                </a:lnSpc>
              </a:pPr>
              <a:r>
                <a:rPr lang="en-US" sz="4056">
                  <a:solidFill>
                    <a:schemeClr val="bg1"/>
                  </a:solidFill>
                  <a:latin typeface="Roboto Bold"/>
                </a:rPr>
                <a:t>VALENTINZHARA</a:t>
              </a:r>
            </a:p>
          </p:txBody>
        </p:sp>
      </p:grpSp>
      <p:sp>
        <p:nvSpPr>
          <p:cNvPr id="6" name="TextBox 6"/>
          <p:cNvSpPr txBox="1"/>
          <p:nvPr/>
        </p:nvSpPr>
        <p:spPr>
          <a:xfrm>
            <a:off x="3067023" y="1890997"/>
            <a:ext cx="12153955" cy="8477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600"/>
              </a:lnSpc>
            </a:pPr>
            <a:r>
              <a:rPr lang="en-US" sz="5500">
                <a:solidFill>
                  <a:schemeClr val="bg1"/>
                </a:solidFill>
                <a:latin typeface="Roboto"/>
              </a:rPr>
              <a:t>Для чего нужна </a:t>
            </a:r>
            <a:r>
              <a:rPr lang="en-US" sz="5500">
                <a:solidFill>
                  <a:schemeClr val="bg1"/>
                </a:solidFill>
                <a:latin typeface="Roboto Bold"/>
              </a:rPr>
              <a:t>структура видео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729044" y="3485766"/>
            <a:ext cx="16829911" cy="42005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1187454" lvl="1" indent="-593727">
              <a:lnSpc>
                <a:spcPts val="6600"/>
              </a:lnSpc>
              <a:buFont typeface="Arial"/>
              <a:buChar char="•"/>
            </a:pPr>
            <a:r>
              <a:rPr lang="en-US" sz="5500">
                <a:solidFill>
                  <a:schemeClr val="bg1"/>
                </a:solidFill>
                <a:latin typeface="Roboto"/>
              </a:rPr>
              <a:t>Структурировать свою мысль</a:t>
            </a:r>
          </a:p>
          <a:p>
            <a:pPr marL="1187454" lvl="1" indent="-593727">
              <a:lnSpc>
                <a:spcPts val="6600"/>
              </a:lnSpc>
              <a:buFont typeface="Arial"/>
              <a:buChar char="•"/>
            </a:pPr>
            <a:r>
              <a:rPr lang="en-US" sz="5500">
                <a:solidFill>
                  <a:schemeClr val="bg1"/>
                </a:solidFill>
                <a:latin typeface="Roboto"/>
              </a:rPr>
              <a:t>Уложиться в запланированный регламент</a:t>
            </a:r>
          </a:p>
          <a:p>
            <a:pPr marL="1187454" lvl="1" indent="-593727">
              <a:lnSpc>
                <a:spcPts val="6600"/>
              </a:lnSpc>
              <a:buFont typeface="Arial"/>
              <a:buChar char="•"/>
            </a:pPr>
            <a:r>
              <a:rPr lang="en-US" sz="5500">
                <a:solidFill>
                  <a:schemeClr val="bg1"/>
                </a:solidFill>
                <a:latin typeface="Roboto"/>
              </a:rPr>
              <a:t>Понятно донести свою идею или мысль</a:t>
            </a:r>
          </a:p>
          <a:p>
            <a:pPr marL="1187454" lvl="1" indent="-593727">
              <a:lnSpc>
                <a:spcPts val="6600"/>
              </a:lnSpc>
              <a:buFont typeface="Arial"/>
              <a:buChar char="•"/>
            </a:pPr>
            <a:r>
              <a:rPr lang="en-US" sz="5500">
                <a:solidFill>
                  <a:schemeClr val="bg1"/>
                </a:solidFill>
                <a:latin typeface="Roboto"/>
              </a:rPr>
              <a:t>Записать качественное видео</a:t>
            </a:r>
          </a:p>
          <a:p>
            <a:pPr marL="1187454" lvl="1" indent="-593727">
              <a:lnSpc>
                <a:spcPts val="6600"/>
              </a:lnSpc>
              <a:buFont typeface="Arial"/>
              <a:buChar char="•"/>
            </a:pPr>
            <a:r>
              <a:rPr lang="en-US" sz="5500">
                <a:solidFill>
                  <a:schemeClr val="bg1"/>
                </a:solidFill>
                <a:latin typeface="Roboto"/>
              </a:rPr>
              <a:t>Достигать желаемого от выступления</a:t>
            </a: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C2C432EF-2E4C-82BA-11DC-F6D9127F527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243958"/>
            <a:ext cx="4638675" cy="1043042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effectLst>
            <a:glow>
              <a:schemeClr val="bg1"/>
            </a:glow>
          </a:effectLst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3"/>
          <p:cNvGrpSpPr/>
          <p:nvPr/>
        </p:nvGrpSpPr>
        <p:grpSpPr>
          <a:xfrm>
            <a:off x="12631404" y="9226092"/>
            <a:ext cx="5384196" cy="952500"/>
            <a:chOff x="0" y="0"/>
            <a:chExt cx="7178927" cy="1270000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1270000" cy="1270000"/>
            </a:xfrm>
            <a:custGeom>
              <a:avLst/>
              <a:gdLst/>
              <a:ahLst/>
              <a:cxnLst/>
              <a:rect l="l" t="t" r="r" b="b"/>
              <a:pathLst>
                <a:path w="1270000" h="1270000">
                  <a:moveTo>
                    <a:pt x="0" y="0"/>
                  </a:moveTo>
                  <a:lnTo>
                    <a:pt x="1270000" y="0"/>
                  </a:lnTo>
                  <a:lnTo>
                    <a:pt x="1270000" y="1270000"/>
                  </a:lnTo>
                  <a:lnTo>
                    <a:pt x="0" y="12700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5" name="TextBox 5"/>
            <p:cNvSpPr txBox="1"/>
            <p:nvPr/>
          </p:nvSpPr>
          <p:spPr>
            <a:xfrm>
              <a:off x="1357051" y="141484"/>
              <a:ext cx="5821876" cy="90130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5679"/>
                </a:lnSpc>
              </a:pPr>
              <a:r>
                <a:rPr lang="en-US" sz="4056">
                  <a:solidFill>
                    <a:schemeClr val="bg1"/>
                  </a:solidFill>
                  <a:latin typeface="Roboto Bold"/>
                </a:rPr>
                <a:t>VALENTINZHARA</a:t>
              </a:r>
            </a:p>
          </p:txBody>
        </p:sp>
      </p:grpSp>
      <p:sp>
        <p:nvSpPr>
          <p:cNvPr id="6" name="TextBox 6"/>
          <p:cNvSpPr txBox="1"/>
          <p:nvPr/>
        </p:nvSpPr>
        <p:spPr>
          <a:xfrm>
            <a:off x="3067023" y="1223004"/>
            <a:ext cx="12153955" cy="16859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600"/>
              </a:lnSpc>
            </a:pPr>
            <a:r>
              <a:rPr lang="en-US" sz="5500">
                <a:solidFill>
                  <a:schemeClr val="bg1"/>
                </a:solidFill>
                <a:latin typeface="Roboto"/>
              </a:rPr>
              <a:t>Как правило, используют 2 способа при подготовке к видео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9E528E32-1717-D2C4-C24E-E09CE153E83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243958"/>
            <a:ext cx="4638675" cy="1043042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effectLst>
            <a:glow>
              <a:schemeClr val="bg1"/>
            </a:glow>
          </a:effectLst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3"/>
          <p:cNvGrpSpPr/>
          <p:nvPr/>
        </p:nvGrpSpPr>
        <p:grpSpPr>
          <a:xfrm>
            <a:off x="12631404" y="9226092"/>
            <a:ext cx="5384196" cy="952500"/>
            <a:chOff x="0" y="0"/>
            <a:chExt cx="7178927" cy="1270000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1270000" cy="1270000"/>
            </a:xfrm>
            <a:custGeom>
              <a:avLst/>
              <a:gdLst/>
              <a:ahLst/>
              <a:cxnLst/>
              <a:rect l="l" t="t" r="r" b="b"/>
              <a:pathLst>
                <a:path w="1270000" h="1270000">
                  <a:moveTo>
                    <a:pt x="0" y="0"/>
                  </a:moveTo>
                  <a:lnTo>
                    <a:pt x="1270000" y="0"/>
                  </a:lnTo>
                  <a:lnTo>
                    <a:pt x="1270000" y="1270000"/>
                  </a:lnTo>
                  <a:lnTo>
                    <a:pt x="0" y="12700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5" name="TextBox 5"/>
            <p:cNvSpPr txBox="1"/>
            <p:nvPr/>
          </p:nvSpPr>
          <p:spPr>
            <a:xfrm>
              <a:off x="1357051" y="141484"/>
              <a:ext cx="5821876" cy="90130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5679"/>
                </a:lnSpc>
              </a:pPr>
              <a:r>
                <a:rPr lang="en-US" sz="4056">
                  <a:solidFill>
                    <a:schemeClr val="bg1"/>
                  </a:solidFill>
                  <a:latin typeface="Roboto Bold"/>
                </a:rPr>
                <a:t>VALENTINZHARA</a:t>
              </a:r>
            </a:p>
          </p:txBody>
        </p:sp>
      </p:grpSp>
      <p:sp>
        <p:nvSpPr>
          <p:cNvPr id="6" name="TextBox 6"/>
          <p:cNvSpPr txBox="1"/>
          <p:nvPr/>
        </p:nvSpPr>
        <p:spPr>
          <a:xfrm>
            <a:off x="3067023" y="1223004"/>
            <a:ext cx="12153955" cy="16859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600"/>
              </a:lnSpc>
            </a:pPr>
            <a:r>
              <a:rPr lang="en-US" sz="5500">
                <a:solidFill>
                  <a:schemeClr val="bg1"/>
                </a:solidFill>
                <a:latin typeface="Roboto"/>
              </a:rPr>
              <a:t>Как правило, используют 2 способа при подготовке к видео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2080045" y="4295775"/>
            <a:ext cx="6262250" cy="16859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600"/>
              </a:lnSpc>
            </a:pPr>
            <a:r>
              <a:rPr lang="en-US" sz="5500">
                <a:solidFill>
                  <a:schemeClr val="bg1"/>
                </a:solidFill>
                <a:latin typeface="Roboto"/>
              </a:rPr>
              <a:t>Прописать весь текст видео</a:t>
            </a:r>
          </a:p>
        </p:txBody>
      </p:sp>
      <p:sp>
        <p:nvSpPr>
          <p:cNvPr id="8" name="AutoShape 8"/>
          <p:cNvSpPr/>
          <p:nvPr/>
        </p:nvSpPr>
        <p:spPr>
          <a:xfrm flipH="1">
            <a:off x="9124950" y="4095366"/>
            <a:ext cx="19050" cy="2569145"/>
          </a:xfrm>
          <a:prstGeom prst="line">
            <a:avLst/>
          </a:prstGeom>
          <a:ln w="95250" cap="flat">
            <a:solidFill>
              <a:srgbClr val="2B7AF5"/>
            </a:solidFill>
            <a:prstDash val="solid"/>
            <a:headEnd type="none" w="sm" len="sm"/>
            <a:tailEnd type="none" w="sm" len="sm"/>
          </a:ln>
        </p:spPr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B78D7246-A0B7-8E71-6E9E-6AF5B8518C5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243958"/>
            <a:ext cx="4638675" cy="1043042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effectLst>
            <a:glow>
              <a:schemeClr val="bg1"/>
            </a:glow>
          </a:effectLst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3"/>
          <p:cNvGrpSpPr/>
          <p:nvPr/>
        </p:nvGrpSpPr>
        <p:grpSpPr>
          <a:xfrm>
            <a:off x="12631404" y="9226092"/>
            <a:ext cx="5384196" cy="952500"/>
            <a:chOff x="0" y="0"/>
            <a:chExt cx="7178927" cy="1270000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1270000" cy="1270000"/>
            </a:xfrm>
            <a:custGeom>
              <a:avLst/>
              <a:gdLst/>
              <a:ahLst/>
              <a:cxnLst/>
              <a:rect l="l" t="t" r="r" b="b"/>
              <a:pathLst>
                <a:path w="1270000" h="1270000">
                  <a:moveTo>
                    <a:pt x="0" y="0"/>
                  </a:moveTo>
                  <a:lnTo>
                    <a:pt x="1270000" y="0"/>
                  </a:lnTo>
                  <a:lnTo>
                    <a:pt x="1270000" y="1270000"/>
                  </a:lnTo>
                  <a:lnTo>
                    <a:pt x="0" y="12700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5" name="TextBox 5"/>
            <p:cNvSpPr txBox="1"/>
            <p:nvPr/>
          </p:nvSpPr>
          <p:spPr>
            <a:xfrm>
              <a:off x="1357051" y="141484"/>
              <a:ext cx="5821876" cy="90130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5679"/>
                </a:lnSpc>
              </a:pPr>
              <a:r>
                <a:rPr lang="en-US" sz="4056">
                  <a:solidFill>
                    <a:schemeClr val="bg1"/>
                  </a:solidFill>
                  <a:latin typeface="Roboto Bold"/>
                </a:rPr>
                <a:t>VALENTINZHARA</a:t>
              </a:r>
            </a:p>
          </p:txBody>
        </p:sp>
      </p:grpSp>
      <p:sp>
        <p:nvSpPr>
          <p:cNvPr id="6" name="TextBox 6"/>
          <p:cNvSpPr txBox="1"/>
          <p:nvPr/>
        </p:nvSpPr>
        <p:spPr>
          <a:xfrm>
            <a:off x="3067023" y="1223004"/>
            <a:ext cx="12153955" cy="16859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600"/>
              </a:lnSpc>
            </a:pPr>
            <a:r>
              <a:rPr lang="en-US" sz="5500">
                <a:solidFill>
                  <a:schemeClr val="bg1"/>
                </a:solidFill>
                <a:latin typeface="Roboto"/>
              </a:rPr>
              <a:t>Как правило, используют 2 способа при подготовке к видео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10086974" y="4295775"/>
            <a:ext cx="7170721" cy="16859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600"/>
              </a:lnSpc>
            </a:pPr>
            <a:r>
              <a:rPr lang="en-US" sz="5500">
                <a:solidFill>
                  <a:schemeClr val="bg1"/>
                </a:solidFill>
                <a:latin typeface="Roboto"/>
              </a:rPr>
              <a:t>Прописать только опорные слова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2080045" y="4295775"/>
            <a:ext cx="6262250" cy="16859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600"/>
              </a:lnSpc>
            </a:pPr>
            <a:r>
              <a:rPr lang="en-US" sz="5500">
                <a:solidFill>
                  <a:schemeClr val="bg1"/>
                </a:solidFill>
                <a:latin typeface="Roboto"/>
              </a:rPr>
              <a:t>Прописать весь текст видео</a:t>
            </a:r>
          </a:p>
        </p:txBody>
      </p:sp>
      <p:sp>
        <p:nvSpPr>
          <p:cNvPr id="9" name="AutoShape 9"/>
          <p:cNvSpPr/>
          <p:nvPr/>
        </p:nvSpPr>
        <p:spPr>
          <a:xfrm flipH="1">
            <a:off x="9124950" y="4095366"/>
            <a:ext cx="19050" cy="2569145"/>
          </a:xfrm>
          <a:prstGeom prst="line">
            <a:avLst/>
          </a:prstGeom>
          <a:ln w="95250" cap="flat">
            <a:solidFill>
              <a:srgbClr val="2B7AF5"/>
            </a:solidFill>
            <a:prstDash val="solid"/>
            <a:headEnd type="none" w="sm" len="sm"/>
            <a:tailEnd type="none" w="sm" len="sm"/>
          </a:ln>
        </p:spPr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466BE565-7EF2-5829-B0EE-225E44C90F1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243958"/>
            <a:ext cx="4638675" cy="1043042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effectLst>
            <a:glow>
              <a:schemeClr val="bg1"/>
            </a:glow>
          </a:effectLst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3"/>
          <p:cNvGrpSpPr/>
          <p:nvPr/>
        </p:nvGrpSpPr>
        <p:grpSpPr>
          <a:xfrm>
            <a:off x="12631404" y="9226092"/>
            <a:ext cx="5384196" cy="952500"/>
            <a:chOff x="0" y="0"/>
            <a:chExt cx="7178927" cy="1270000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1270000" cy="1270000"/>
            </a:xfrm>
            <a:custGeom>
              <a:avLst/>
              <a:gdLst/>
              <a:ahLst/>
              <a:cxnLst/>
              <a:rect l="l" t="t" r="r" b="b"/>
              <a:pathLst>
                <a:path w="1270000" h="1270000">
                  <a:moveTo>
                    <a:pt x="0" y="0"/>
                  </a:moveTo>
                  <a:lnTo>
                    <a:pt x="1270000" y="0"/>
                  </a:lnTo>
                  <a:lnTo>
                    <a:pt x="1270000" y="1270000"/>
                  </a:lnTo>
                  <a:lnTo>
                    <a:pt x="0" y="12700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5" name="TextBox 5"/>
            <p:cNvSpPr txBox="1"/>
            <p:nvPr/>
          </p:nvSpPr>
          <p:spPr>
            <a:xfrm>
              <a:off x="1357051" y="141484"/>
              <a:ext cx="5821876" cy="90130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5679"/>
                </a:lnSpc>
              </a:pPr>
              <a:r>
                <a:rPr lang="en-US" sz="4056">
                  <a:solidFill>
                    <a:schemeClr val="bg1"/>
                  </a:solidFill>
                  <a:latin typeface="Roboto Bold"/>
                </a:rPr>
                <a:t>VALENTINZHARA</a:t>
              </a:r>
            </a:p>
          </p:txBody>
        </p:sp>
      </p:grpSp>
      <p:sp>
        <p:nvSpPr>
          <p:cNvPr id="6" name="TextBox 6"/>
          <p:cNvSpPr txBox="1"/>
          <p:nvPr/>
        </p:nvSpPr>
        <p:spPr>
          <a:xfrm>
            <a:off x="3633886" y="885825"/>
            <a:ext cx="11020228" cy="12033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799"/>
              </a:lnSpc>
            </a:pPr>
            <a:r>
              <a:rPr lang="en-US" sz="6999">
                <a:solidFill>
                  <a:schemeClr val="bg1"/>
                </a:solidFill>
                <a:latin typeface="Roboto Bold"/>
              </a:rPr>
              <a:t>Переходим к структуре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2545987" y="4295775"/>
            <a:ext cx="13196025" cy="8477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600"/>
              </a:lnSpc>
            </a:pPr>
            <a:r>
              <a:rPr lang="en-US" sz="5500">
                <a:solidFill>
                  <a:schemeClr val="bg1"/>
                </a:solidFill>
                <a:latin typeface="Roboto"/>
              </a:rPr>
              <a:t>С чего начинаете подготовку к видео?</a:t>
            </a: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3FD164D7-9A06-5242-4ACE-62518FDD3F4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243958"/>
            <a:ext cx="4638675" cy="1043042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effectLst>
            <a:glow>
              <a:schemeClr val="bg1"/>
            </a:glow>
          </a:effectLst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3"/>
          <p:cNvGrpSpPr/>
          <p:nvPr/>
        </p:nvGrpSpPr>
        <p:grpSpPr>
          <a:xfrm>
            <a:off x="12631404" y="9226092"/>
            <a:ext cx="5384196" cy="952500"/>
            <a:chOff x="0" y="0"/>
            <a:chExt cx="7178927" cy="1270000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1270000" cy="1270000"/>
            </a:xfrm>
            <a:custGeom>
              <a:avLst/>
              <a:gdLst/>
              <a:ahLst/>
              <a:cxnLst/>
              <a:rect l="l" t="t" r="r" b="b"/>
              <a:pathLst>
                <a:path w="1270000" h="1270000">
                  <a:moveTo>
                    <a:pt x="0" y="0"/>
                  </a:moveTo>
                  <a:lnTo>
                    <a:pt x="1270000" y="0"/>
                  </a:lnTo>
                  <a:lnTo>
                    <a:pt x="1270000" y="1270000"/>
                  </a:lnTo>
                  <a:lnTo>
                    <a:pt x="0" y="12700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5" name="TextBox 5"/>
            <p:cNvSpPr txBox="1"/>
            <p:nvPr/>
          </p:nvSpPr>
          <p:spPr>
            <a:xfrm>
              <a:off x="1357051" y="141484"/>
              <a:ext cx="5821876" cy="90130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5679"/>
                </a:lnSpc>
              </a:pPr>
              <a:r>
                <a:rPr lang="en-US" sz="4056">
                  <a:solidFill>
                    <a:schemeClr val="bg1"/>
                  </a:solidFill>
                  <a:latin typeface="Roboto Bold"/>
                </a:rPr>
                <a:t>VALENTINZHARA</a:t>
              </a:r>
            </a:p>
          </p:txBody>
        </p:sp>
      </p:grpSp>
      <p:sp>
        <p:nvSpPr>
          <p:cNvPr id="6" name="TextBox 6"/>
          <p:cNvSpPr txBox="1"/>
          <p:nvPr/>
        </p:nvSpPr>
        <p:spPr>
          <a:xfrm>
            <a:off x="3633886" y="885825"/>
            <a:ext cx="11020228" cy="24415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799"/>
              </a:lnSpc>
            </a:pPr>
            <a:r>
              <a:rPr lang="en-US" sz="6999">
                <a:solidFill>
                  <a:schemeClr val="bg1"/>
                </a:solidFill>
                <a:latin typeface="Roboto Bold"/>
              </a:rPr>
              <a:t>Структура для простого выступления или видео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89531C41-AC01-E198-A88D-D265ECAC79B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243958"/>
            <a:ext cx="4638675" cy="1043042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effectLst>
            <a:glow>
              <a:schemeClr val="bg1"/>
            </a:glow>
          </a:effectLst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3"/>
          <p:cNvGrpSpPr/>
          <p:nvPr/>
        </p:nvGrpSpPr>
        <p:grpSpPr>
          <a:xfrm>
            <a:off x="12631404" y="9226092"/>
            <a:ext cx="5384196" cy="952500"/>
            <a:chOff x="0" y="0"/>
            <a:chExt cx="7178927" cy="1270000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1270000" cy="1270000"/>
            </a:xfrm>
            <a:custGeom>
              <a:avLst/>
              <a:gdLst/>
              <a:ahLst/>
              <a:cxnLst/>
              <a:rect l="l" t="t" r="r" b="b"/>
              <a:pathLst>
                <a:path w="1270000" h="1270000">
                  <a:moveTo>
                    <a:pt x="0" y="0"/>
                  </a:moveTo>
                  <a:lnTo>
                    <a:pt x="1270000" y="0"/>
                  </a:lnTo>
                  <a:lnTo>
                    <a:pt x="1270000" y="1270000"/>
                  </a:lnTo>
                  <a:lnTo>
                    <a:pt x="0" y="12700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5" name="TextBox 5"/>
            <p:cNvSpPr txBox="1"/>
            <p:nvPr/>
          </p:nvSpPr>
          <p:spPr>
            <a:xfrm>
              <a:off x="1357051" y="141484"/>
              <a:ext cx="5821876" cy="90130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5679"/>
                </a:lnSpc>
              </a:pPr>
              <a:r>
                <a:rPr lang="en-US" sz="4056">
                  <a:solidFill>
                    <a:schemeClr val="bg1"/>
                  </a:solidFill>
                  <a:latin typeface="Roboto Bold"/>
                </a:rPr>
                <a:t>VALENTINZHARA</a:t>
              </a:r>
            </a:p>
          </p:txBody>
        </p:sp>
      </p:grpSp>
      <p:sp>
        <p:nvSpPr>
          <p:cNvPr id="6" name="TextBox 6"/>
          <p:cNvSpPr txBox="1"/>
          <p:nvPr/>
        </p:nvSpPr>
        <p:spPr>
          <a:xfrm>
            <a:off x="3633886" y="885825"/>
            <a:ext cx="11020228" cy="24415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799"/>
              </a:lnSpc>
            </a:pPr>
            <a:r>
              <a:rPr lang="en-US" sz="6999">
                <a:solidFill>
                  <a:schemeClr val="bg1"/>
                </a:solidFill>
                <a:latin typeface="Roboto Bold"/>
              </a:rPr>
              <a:t>Структура для простого выступления или видео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3881975" y="4295775"/>
            <a:ext cx="10524050" cy="8477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6600"/>
              </a:lnSpc>
            </a:pPr>
            <a:r>
              <a:rPr lang="en-US" sz="5500">
                <a:solidFill>
                  <a:schemeClr val="bg1"/>
                </a:solidFill>
                <a:latin typeface="Roboto"/>
              </a:rPr>
              <a:t>1. Тема выступления / видео</a:t>
            </a: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FC8ECD36-FABF-D9B0-C8AD-58D06605925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243958"/>
            <a:ext cx="4638675" cy="1043042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effectLst>
            <a:glow>
              <a:schemeClr val="bg1"/>
            </a:glow>
          </a:effec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3"/>
          <p:cNvGrpSpPr/>
          <p:nvPr/>
        </p:nvGrpSpPr>
        <p:grpSpPr>
          <a:xfrm>
            <a:off x="12631404" y="9226092"/>
            <a:ext cx="5384196" cy="952500"/>
            <a:chOff x="0" y="0"/>
            <a:chExt cx="7178927" cy="1270000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1270000" cy="1270000"/>
            </a:xfrm>
            <a:custGeom>
              <a:avLst/>
              <a:gdLst/>
              <a:ahLst/>
              <a:cxnLst/>
              <a:rect l="l" t="t" r="r" b="b"/>
              <a:pathLst>
                <a:path w="1270000" h="1270000">
                  <a:moveTo>
                    <a:pt x="0" y="0"/>
                  </a:moveTo>
                  <a:lnTo>
                    <a:pt x="1270000" y="0"/>
                  </a:lnTo>
                  <a:lnTo>
                    <a:pt x="1270000" y="1270000"/>
                  </a:lnTo>
                  <a:lnTo>
                    <a:pt x="0" y="12700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5" name="TextBox 5"/>
            <p:cNvSpPr txBox="1"/>
            <p:nvPr/>
          </p:nvSpPr>
          <p:spPr>
            <a:xfrm>
              <a:off x="1357051" y="141484"/>
              <a:ext cx="5821876" cy="90130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5679"/>
                </a:lnSpc>
              </a:pPr>
              <a:r>
                <a:rPr lang="en-US" sz="4056">
                  <a:solidFill>
                    <a:schemeClr val="bg1"/>
                  </a:solidFill>
                  <a:latin typeface="Roboto Bold"/>
                </a:rPr>
                <a:t>VALENTINZHARA</a:t>
              </a:r>
            </a:p>
          </p:txBody>
        </p:sp>
      </p:grpSp>
      <p:sp>
        <p:nvSpPr>
          <p:cNvPr id="6" name="TextBox 6"/>
          <p:cNvSpPr txBox="1"/>
          <p:nvPr/>
        </p:nvSpPr>
        <p:spPr>
          <a:xfrm>
            <a:off x="3633886" y="885825"/>
            <a:ext cx="11020228" cy="12033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799"/>
              </a:lnSpc>
            </a:pPr>
            <a:r>
              <a:rPr lang="en-US" sz="6999">
                <a:solidFill>
                  <a:schemeClr val="bg1"/>
                </a:solidFill>
                <a:latin typeface="Roboto Bold"/>
              </a:rPr>
              <a:t>Что сложнее?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2839702" y="3644002"/>
            <a:ext cx="5313698" cy="8477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6600"/>
              </a:lnSpc>
            </a:pPr>
            <a:r>
              <a:rPr lang="en-US" sz="5500">
                <a:solidFill>
                  <a:schemeClr val="bg1"/>
                </a:solidFill>
                <a:latin typeface="Roboto"/>
              </a:rPr>
              <a:t>Подготовка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10096500" y="3644002"/>
            <a:ext cx="6796645" cy="8477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6600"/>
              </a:lnSpc>
            </a:pPr>
            <a:r>
              <a:rPr lang="en-US" sz="5500">
                <a:solidFill>
                  <a:schemeClr val="bg1"/>
                </a:solidFill>
                <a:latin typeface="Roboto"/>
              </a:rPr>
              <a:t>Само выступление</a:t>
            </a:r>
          </a:p>
        </p:txBody>
      </p:sp>
      <p:sp>
        <p:nvSpPr>
          <p:cNvPr id="9" name="AutoShape 9"/>
          <p:cNvSpPr/>
          <p:nvPr/>
        </p:nvSpPr>
        <p:spPr>
          <a:xfrm>
            <a:off x="9124950" y="2766618"/>
            <a:ext cx="0" cy="4307468"/>
          </a:xfrm>
          <a:prstGeom prst="line">
            <a:avLst/>
          </a:prstGeom>
          <a:ln w="95250" cap="flat">
            <a:solidFill>
              <a:srgbClr val="2B7AF5"/>
            </a:solidFill>
            <a:prstDash val="solid"/>
            <a:headEnd type="none" w="sm" len="sm"/>
            <a:tailEnd type="none" w="sm" len="sm"/>
          </a:ln>
        </p:spPr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5FAC09EF-B2D1-816F-C7B7-12D665CB28E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243958"/>
            <a:ext cx="4638675" cy="1043042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effectLst>
            <a:glow>
              <a:schemeClr val="bg1"/>
            </a:glow>
          </a:effectLst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3"/>
          <p:cNvGrpSpPr/>
          <p:nvPr/>
        </p:nvGrpSpPr>
        <p:grpSpPr>
          <a:xfrm>
            <a:off x="12631404" y="9226092"/>
            <a:ext cx="5384196" cy="952500"/>
            <a:chOff x="0" y="0"/>
            <a:chExt cx="7178927" cy="1270000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1270000" cy="1270000"/>
            </a:xfrm>
            <a:custGeom>
              <a:avLst/>
              <a:gdLst/>
              <a:ahLst/>
              <a:cxnLst/>
              <a:rect l="l" t="t" r="r" b="b"/>
              <a:pathLst>
                <a:path w="1270000" h="1270000">
                  <a:moveTo>
                    <a:pt x="0" y="0"/>
                  </a:moveTo>
                  <a:lnTo>
                    <a:pt x="1270000" y="0"/>
                  </a:lnTo>
                  <a:lnTo>
                    <a:pt x="1270000" y="1270000"/>
                  </a:lnTo>
                  <a:lnTo>
                    <a:pt x="0" y="12700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5" name="TextBox 5"/>
            <p:cNvSpPr txBox="1"/>
            <p:nvPr/>
          </p:nvSpPr>
          <p:spPr>
            <a:xfrm>
              <a:off x="1357051" y="141484"/>
              <a:ext cx="5821876" cy="90130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5679"/>
                </a:lnSpc>
              </a:pPr>
              <a:r>
                <a:rPr lang="en-US" sz="4056">
                  <a:solidFill>
                    <a:schemeClr val="bg1"/>
                  </a:solidFill>
                  <a:latin typeface="Roboto Bold"/>
                </a:rPr>
                <a:t>VALENTINZHARA</a:t>
              </a:r>
            </a:p>
          </p:txBody>
        </p:sp>
      </p:grpSp>
      <p:sp>
        <p:nvSpPr>
          <p:cNvPr id="6" name="TextBox 6"/>
          <p:cNvSpPr txBox="1"/>
          <p:nvPr/>
        </p:nvSpPr>
        <p:spPr>
          <a:xfrm>
            <a:off x="3633886" y="885825"/>
            <a:ext cx="11020228" cy="24415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799"/>
              </a:lnSpc>
            </a:pPr>
            <a:r>
              <a:rPr lang="en-US" sz="6999">
                <a:solidFill>
                  <a:schemeClr val="bg1"/>
                </a:solidFill>
                <a:latin typeface="Roboto Bold"/>
              </a:rPr>
              <a:t>Структура для простого выступления или видео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3881975" y="4295775"/>
            <a:ext cx="10524050" cy="25241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6600"/>
              </a:lnSpc>
            </a:pPr>
            <a:r>
              <a:rPr lang="en-US" sz="5500">
                <a:solidFill>
                  <a:schemeClr val="bg1"/>
                </a:solidFill>
                <a:latin typeface="Roboto"/>
              </a:rPr>
              <a:t>1. Тема выступления / видео</a:t>
            </a:r>
          </a:p>
          <a:p>
            <a:pPr>
              <a:lnSpc>
                <a:spcPts val="6600"/>
              </a:lnSpc>
            </a:pPr>
            <a:r>
              <a:rPr lang="en-US" sz="5500">
                <a:solidFill>
                  <a:schemeClr val="bg1"/>
                </a:solidFill>
                <a:latin typeface="Roboto"/>
              </a:rPr>
              <a:t>2. Цель выступления / видео</a:t>
            </a:r>
          </a:p>
          <a:p>
            <a:pPr>
              <a:lnSpc>
                <a:spcPts val="6600"/>
              </a:lnSpc>
            </a:pPr>
            <a:endParaRPr lang="en-US" sz="5500">
              <a:solidFill>
                <a:schemeClr val="bg1"/>
              </a:solidFill>
              <a:latin typeface="Roboto"/>
            </a:endParaRP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1C18BED4-B5FD-040F-C88E-0C5CDFAC63B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243958"/>
            <a:ext cx="4638675" cy="1043042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effectLst>
            <a:glow>
              <a:schemeClr val="bg1"/>
            </a:glow>
          </a:effectLst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3"/>
          <p:cNvGrpSpPr/>
          <p:nvPr/>
        </p:nvGrpSpPr>
        <p:grpSpPr>
          <a:xfrm>
            <a:off x="12631404" y="9226092"/>
            <a:ext cx="5384196" cy="952500"/>
            <a:chOff x="0" y="0"/>
            <a:chExt cx="7178927" cy="1270000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1270000" cy="1270000"/>
            </a:xfrm>
            <a:custGeom>
              <a:avLst/>
              <a:gdLst/>
              <a:ahLst/>
              <a:cxnLst/>
              <a:rect l="l" t="t" r="r" b="b"/>
              <a:pathLst>
                <a:path w="1270000" h="1270000">
                  <a:moveTo>
                    <a:pt x="0" y="0"/>
                  </a:moveTo>
                  <a:lnTo>
                    <a:pt x="1270000" y="0"/>
                  </a:lnTo>
                  <a:lnTo>
                    <a:pt x="1270000" y="1270000"/>
                  </a:lnTo>
                  <a:lnTo>
                    <a:pt x="0" y="12700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5" name="TextBox 5"/>
            <p:cNvSpPr txBox="1"/>
            <p:nvPr/>
          </p:nvSpPr>
          <p:spPr>
            <a:xfrm>
              <a:off x="1357051" y="141484"/>
              <a:ext cx="5821876" cy="90130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5679"/>
                </a:lnSpc>
              </a:pPr>
              <a:r>
                <a:rPr lang="en-US" sz="4056">
                  <a:solidFill>
                    <a:schemeClr val="bg1"/>
                  </a:solidFill>
                  <a:latin typeface="Roboto Bold"/>
                </a:rPr>
                <a:t>VALENTINZHARA</a:t>
              </a:r>
            </a:p>
          </p:txBody>
        </p:sp>
      </p:grpSp>
      <p:sp>
        <p:nvSpPr>
          <p:cNvPr id="6" name="TextBox 6"/>
          <p:cNvSpPr txBox="1"/>
          <p:nvPr/>
        </p:nvSpPr>
        <p:spPr>
          <a:xfrm>
            <a:off x="3633886" y="885825"/>
            <a:ext cx="11020228" cy="24415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799"/>
              </a:lnSpc>
            </a:pPr>
            <a:r>
              <a:rPr lang="en-US" sz="6999">
                <a:solidFill>
                  <a:schemeClr val="bg1"/>
                </a:solidFill>
                <a:latin typeface="Roboto Bold"/>
              </a:rPr>
              <a:t>Структура для простого выступления или видео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3881975" y="4295775"/>
            <a:ext cx="10524050" cy="25241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6600"/>
              </a:lnSpc>
            </a:pPr>
            <a:r>
              <a:rPr lang="en-US" sz="5500">
                <a:solidFill>
                  <a:schemeClr val="bg1"/>
                </a:solidFill>
                <a:latin typeface="Roboto"/>
              </a:rPr>
              <a:t>1. Тема выступления / видео</a:t>
            </a:r>
          </a:p>
          <a:p>
            <a:pPr>
              <a:lnSpc>
                <a:spcPts val="6600"/>
              </a:lnSpc>
            </a:pPr>
            <a:r>
              <a:rPr lang="en-US" sz="5500">
                <a:solidFill>
                  <a:schemeClr val="bg1"/>
                </a:solidFill>
                <a:latin typeface="Roboto"/>
              </a:rPr>
              <a:t>2. Цель выступления / видео</a:t>
            </a:r>
          </a:p>
          <a:p>
            <a:pPr>
              <a:lnSpc>
                <a:spcPts val="6600"/>
              </a:lnSpc>
            </a:pPr>
            <a:r>
              <a:rPr lang="en-US" sz="5500">
                <a:solidFill>
                  <a:schemeClr val="bg1"/>
                </a:solidFill>
                <a:latin typeface="Roboto"/>
              </a:rPr>
              <a:t>3. Тезисы (наполнение)</a:t>
            </a: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74ED6E52-D73C-A056-9C23-3DDD27B8335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243958"/>
            <a:ext cx="4638675" cy="1043042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effectLst>
            <a:glow>
              <a:schemeClr val="bg1"/>
            </a:glow>
          </a:effectLst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3"/>
          <p:cNvGrpSpPr/>
          <p:nvPr/>
        </p:nvGrpSpPr>
        <p:grpSpPr>
          <a:xfrm>
            <a:off x="12631404" y="9226092"/>
            <a:ext cx="5384196" cy="952500"/>
            <a:chOff x="0" y="0"/>
            <a:chExt cx="7178927" cy="1270000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1270000" cy="1270000"/>
            </a:xfrm>
            <a:custGeom>
              <a:avLst/>
              <a:gdLst/>
              <a:ahLst/>
              <a:cxnLst/>
              <a:rect l="l" t="t" r="r" b="b"/>
              <a:pathLst>
                <a:path w="1270000" h="1270000">
                  <a:moveTo>
                    <a:pt x="0" y="0"/>
                  </a:moveTo>
                  <a:lnTo>
                    <a:pt x="1270000" y="0"/>
                  </a:lnTo>
                  <a:lnTo>
                    <a:pt x="1270000" y="1270000"/>
                  </a:lnTo>
                  <a:lnTo>
                    <a:pt x="0" y="12700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5" name="TextBox 5"/>
            <p:cNvSpPr txBox="1"/>
            <p:nvPr/>
          </p:nvSpPr>
          <p:spPr>
            <a:xfrm>
              <a:off x="1357051" y="141484"/>
              <a:ext cx="5821876" cy="90130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5679"/>
                </a:lnSpc>
              </a:pPr>
              <a:r>
                <a:rPr lang="en-US" sz="4056">
                  <a:solidFill>
                    <a:schemeClr val="bg1"/>
                  </a:solidFill>
                  <a:latin typeface="Roboto Bold"/>
                </a:rPr>
                <a:t>VALENTINZHARA</a:t>
              </a:r>
            </a:p>
          </p:txBody>
        </p:sp>
      </p:grpSp>
      <p:sp>
        <p:nvSpPr>
          <p:cNvPr id="6" name="TextBox 6"/>
          <p:cNvSpPr txBox="1"/>
          <p:nvPr/>
        </p:nvSpPr>
        <p:spPr>
          <a:xfrm>
            <a:off x="3633886" y="885825"/>
            <a:ext cx="11020228" cy="12033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799"/>
              </a:lnSpc>
            </a:pPr>
            <a:r>
              <a:rPr lang="en-US" sz="6999">
                <a:solidFill>
                  <a:schemeClr val="bg1"/>
                </a:solidFill>
                <a:latin typeface="Roboto Bold"/>
              </a:rPr>
              <a:t>Практика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1643074" y="4295775"/>
            <a:ext cx="15001851" cy="8477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6600"/>
              </a:lnSpc>
            </a:pPr>
            <a:r>
              <a:rPr lang="en-US" sz="5500">
                <a:solidFill>
                  <a:schemeClr val="bg1"/>
                </a:solidFill>
                <a:latin typeface="Roboto"/>
              </a:rPr>
              <a:t>Составить и прописать структуру для видео</a:t>
            </a: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1E2A27A4-357C-2318-7DC8-EBDD5DC3C99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243958"/>
            <a:ext cx="4638675" cy="1043042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effectLst>
            <a:glow>
              <a:schemeClr val="bg1"/>
            </a:glow>
          </a:effectLst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3"/>
          <p:cNvGrpSpPr/>
          <p:nvPr/>
        </p:nvGrpSpPr>
        <p:grpSpPr>
          <a:xfrm>
            <a:off x="12631404" y="9226092"/>
            <a:ext cx="5384196" cy="952500"/>
            <a:chOff x="0" y="0"/>
            <a:chExt cx="7178927" cy="1270000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1270000" cy="1270000"/>
            </a:xfrm>
            <a:custGeom>
              <a:avLst/>
              <a:gdLst/>
              <a:ahLst/>
              <a:cxnLst/>
              <a:rect l="l" t="t" r="r" b="b"/>
              <a:pathLst>
                <a:path w="1270000" h="1270000">
                  <a:moveTo>
                    <a:pt x="0" y="0"/>
                  </a:moveTo>
                  <a:lnTo>
                    <a:pt x="1270000" y="0"/>
                  </a:lnTo>
                  <a:lnTo>
                    <a:pt x="1270000" y="1270000"/>
                  </a:lnTo>
                  <a:lnTo>
                    <a:pt x="0" y="12700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5" name="TextBox 5"/>
            <p:cNvSpPr txBox="1"/>
            <p:nvPr/>
          </p:nvSpPr>
          <p:spPr>
            <a:xfrm>
              <a:off x="1357051" y="141484"/>
              <a:ext cx="5821876" cy="90130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5679"/>
                </a:lnSpc>
              </a:pPr>
              <a:r>
                <a:rPr lang="en-US" sz="4056">
                  <a:solidFill>
                    <a:schemeClr val="bg1"/>
                  </a:solidFill>
                  <a:latin typeface="Roboto Bold"/>
                </a:rPr>
                <a:t>VALENTINZHARA</a:t>
              </a:r>
            </a:p>
          </p:txBody>
        </p:sp>
      </p:grpSp>
      <p:sp>
        <p:nvSpPr>
          <p:cNvPr id="6" name="TextBox 6"/>
          <p:cNvSpPr txBox="1"/>
          <p:nvPr/>
        </p:nvSpPr>
        <p:spPr>
          <a:xfrm>
            <a:off x="3633886" y="885825"/>
            <a:ext cx="11020228" cy="24415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799"/>
              </a:lnSpc>
            </a:pPr>
            <a:r>
              <a:rPr lang="en-US" sz="6999">
                <a:solidFill>
                  <a:schemeClr val="bg1"/>
                </a:solidFill>
                <a:latin typeface="Roboto Bold"/>
              </a:rPr>
              <a:t>Как записывать видео с первого дубля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3240701" y="4295775"/>
            <a:ext cx="11806598" cy="8477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6600"/>
              </a:lnSpc>
            </a:pPr>
            <a:r>
              <a:rPr lang="en-US" sz="5500">
                <a:solidFill>
                  <a:schemeClr val="bg1"/>
                </a:solidFill>
                <a:latin typeface="Roboto"/>
              </a:rPr>
              <a:t>С какого дубля записываете вы?</a:t>
            </a: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FCE2F5EF-C3F3-77DF-82AD-93FC6E81C5F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243958"/>
            <a:ext cx="4638675" cy="1043042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effectLst>
            <a:glow>
              <a:schemeClr val="bg1"/>
            </a:glow>
          </a:effectLst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3"/>
          <p:cNvGrpSpPr/>
          <p:nvPr/>
        </p:nvGrpSpPr>
        <p:grpSpPr>
          <a:xfrm>
            <a:off x="12631404" y="9226092"/>
            <a:ext cx="5384196" cy="952500"/>
            <a:chOff x="0" y="0"/>
            <a:chExt cx="7178927" cy="1270000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1270000" cy="1270000"/>
            </a:xfrm>
            <a:custGeom>
              <a:avLst/>
              <a:gdLst/>
              <a:ahLst/>
              <a:cxnLst/>
              <a:rect l="l" t="t" r="r" b="b"/>
              <a:pathLst>
                <a:path w="1270000" h="1270000">
                  <a:moveTo>
                    <a:pt x="0" y="0"/>
                  </a:moveTo>
                  <a:lnTo>
                    <a:pt x="1270000" y="0"/>
                  </a:lnTo>
                  <a:lnTo>
                    <a:pt x="1270000" y="1270000"/>
                  </a:lnTo>
                  <a:lnTo>
                    <a:pt x="0" y="12700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5" name="TextBox 5"/>
            <p:cNvSpPr txBox="1"/>
            <p:nvPr/>
          </p:nvSpPr>
          <p:spPr>
            <a:xfrm>
              <a:off x="1357051" y="141484"/>
              <a:ext cx="5821876" cy="90130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5679"/>
                </a:lnSpc>
              </a:pPr>
              <a:r>
                <a:rPr lang="en-US" sz="4056">
                  <a:solidFill>
                    <a:schemeClr val="bg1"/>
                  </a:solidFill>
                  <a:latin typeface="Roboto Bold"/>
                </a:rPr>
                <a:t>VALENTINZHARA</a:t>
              </a:r>
            </a:p>
          </p:txBody>
        </p:sp>
      </p:grpSp>
      <p:sp>
        <p:nvSpPr>
          <p:cNvPr id="6" name="TextBox 6"/>
          <p:cNvSpPr txBox="1"/>
          <p:nvPr/>
        </p:nvSpPr>
        <p:spPr>
          <a:xfrm>
            <a:off x="3633886" y="885825"/>
            <a:ext cx="11020228" cy="24415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799"/>
              </a:lnSpc>
            </a:pPr>
            <a:r>
              <a:rPr lang="en-US" sz="6999">
                <a:solidFill>
                  <a:schemeClr val="bg1"/>
                </a:solidFill>
                <a:latin typeface="Roboto Bold"/>
              </a:rPr>
              <a:t>Как записывать видео с первого дубля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1410398" y="3921698"/>
            <a:ext cx="15467204" cy="33623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6600"/>
              </a:lnSpc>
            </a:pPr>
            <a:r>
              <a:rPr lang="en-US" sz="5500">
                <a:solidFill>
                  <a:schemeClr val="bg1"/>
                </a:solidFill>
                <a:latin typeface="Roboto"/>
              </a:rPr>
              <a:t>Составляем структуру видео:</a:t>
            </a:r>
          </a:p>
          <a:p>
            <a:pPr>
              <a:lnSpc>
                <a:spcPts val="6600"/>
              </a:lnSpc>
            </a:pPr>
            <a:r>
              <a:rPr lang="en-US" sz="5500">
                <a:solidFill>
                  <a:schemeClr val="bg1"/>
                </a:solidFill>
                <a:latin typeface="Roboto"/>
              </a:rPr>
              <a:t>1. Тема выступления / видео</a:t>
            </a:r>
          </a:p>
          <a:p>
            <a:pPr>
              <a:lnSpc>
                <a:spcPts val="6600"/>
              </a:lnSpc>
            </a:pPr>
            <a:r>
              <a:rPr lang="en-US" sz="5500">
                <a:solidFill>
                  <a:schemeClr val="bg1"/>
                </a:solidFill>
                <a:latin typeface="Roboto"/>
              </a:rPr>
              <a:t>2. Цель выступления / видео</a:t>
            </a:r>
          </a:p>
          <a:p>
            <a:pPr>
              <a:lnSpc>
                <a:spcPts val="6600"/>
              </a:lnSpc>
            </a:pPr>
            <a:r>
              <a:rPr lang="en-US" sz="5500">
                <a:solidFill>
                  <a:schemeClr val="bg1"/>
                </a:solidFill>
                <a:latin typeface="Roboto"/>
              </a:rPr>
              <a:t>3. Тезисы (наполнение)</a:t>
            </a: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D610826C-2D0D-5397-FA04-B5B84768AD3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243958"/>
            <a:ext cx="4638675" cy="1043042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effectLst>
            <a:glow>
              <a:schemeClr val="bg1"/>
            </a:glow>
          </a:effectLst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3"/>
          <p:cNvGrpSpPr/>
          <p:nvPr/>
        </p:nvGrpSpPr>
        <p:grpSpPr>
          <a:xfrm>
            <a:off x="12631404" y="9226092"/>
            <a:ext cx="5384196" cy="952500"/>
            <a:chOff x="0" y="0"/>
            <a:chExt cx="7178927" cy="1270000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1270000" cy="1270000"/>
            </a:xfrm>
            <a:custGeom>
              <a:avLst/>
              <a:gdLst/>
              <a:ahLst/>
              <a:cxnLst/>
              <a:rect l="l" t="t" r="r" b="b"/>
              <a:pathLst>
                <a:path w="1270000" h="1270000">
                  <a:moveTo>
                    <a:pt x="0" y="0"/>
                  </a:moveTo>
                  <a:lnTo>
                    <a:pt x="1270000" y="0"/>
                  </a:lnTo>
                  <a:lnTo>
                    <a:pt x="1270000" y="1270000"/>
                  </a:lnTo>
                  <a:lnTo>
                    <a:pt x="0" y="12700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5" name="TextBox 5"/>
            <p:cNvSpPr txBox="1"/>
            <p:nvPr/>
          </p:nvSpPr>
          <p:spPr>
            <a:xfrm>
              <a:off x="1357051" y="141484"/>
              <a:ext cx="5821876" cy="90130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5679"/>
                </a:lnSpc>
              </a:pPr>
              <a:r>
                <a:rPr lang="en-US" sz="4056">
                  <a:solidFill>
                    <a:schemeClr val="bg1"/>
                  </a:solidFill>
                  <a:latin typeface="Roboto Bold"/>
                </a:rPr>
                <a:t>VALENTINZHARA</a:t>
              </a:r>
            </a:p>
          </p:txBody>
        </p:sp>
      </p:grpSp>
      <p:sp>
        <p:nvSpPr>
          <p:cNvPr id="6" name="TextBox 6"/>
          <p:cNvSpPr txBox="1"/>
          <p:nvPr/>
        </p:nvSpPr>
        <p:spPr>
          <a:xfrm>
            <a:off x="3633886" y="885825"/>
            <a:ext cx="11020228" cy="24415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799"/>
              </a:lnSpc>
            </a:pPr>
            <a:r>
              <a:rPr lang="en-US" sz="6999">
                <a:solidFill>
                  <a:schemeClr val="bg1"/>
                </a:solidFill>
                <a:latin typeface="Roboto Bold"/>
              </a:rPr>
              <a:t>Как записывать видео с первого дубля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1410398" y="3921698"/>
            <a:ext cx="15467204" cy="16859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6600"/>
              </a:lnSpc>
            </a:pPr>
            <a:r>
              <a:rPr lang="en-US" sz="5500">
                <a:solidFill>
                  <a:schemeClr val="bg1"/>
                </a:solidFill>
                <a:latin typeface="Roboto"/>
              </a:rPr>
              <a:t>Составляем структуру видео - 1. 2. 3.</a:t>
            </a:r>
          </a:p>
          <a:p>
            <a:pPr>
              <a:lnSpc>
                <a:spcPts val="6600"/>
              </a:lnSpc>
            </a:pPr>
            <a:r>
              <a:rPr lang="en-US" sz="5500">
                <a:solidFill>
                  <a:schemeClr val="bg1"/>
                </a:solidFill>
                <a:latin typeface="Roboto"/>
              </a:rPr>
              <a:t>4. Оставляем только опорные слова</a:t>
            </a: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C92130A7-199E-CADB-137C-AE221AA14A2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243958"/>
            <a:ext cx="4638675" cy="1043042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effectLst>
            <a:glow>
              <a:schemeClr val="bg1"/>
            </a:glow>
          </a:effectLst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3"/>
          <p:cNvGrpSpPr/>
          <p:nvPr/>
        </p:nvGrpSpPr>
        <p:grpSpPr>
          <a:xfrm>
            <a:off x="12631404" y="9226092"/>
            <a:ext cx="5384196" cy="952500"/>
            <a:chOff x="0" y="0"/>
            <a:chExt cx="7178927" cy="1270000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1270000" cy="1270000"/>
            </a:xfrm>
            <a:custGeom>
              <a:avLst/>
              <a:gdLst/>
              <a:ahLst/>
              <a:cxnLst/>
              <a:rect l="l" t="t" r="r" b="b"/>
              <a:pathLst>
                <a:path w="1270000" h="1270000">
                  <a:moveTo>
                    <a:pt x="0" y="0"/>
                  </a:moveTo>
                  <a:lnTo>
                    <a:pt x="1270000" y="0"/>
                  </a:lnTo>
                  <a:lnTo>
                    <a:pt x="1270000" y="1270000"/>
                  </a:lnTo>
                  <a:lnTo>
                    <a:pt x="0" y="12700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5" name="TextBox 5"/>
            <p:cNvSpPr txBox="1"/>
            <p:nvPr/>
          </p:nvSpPr>
          <p:spPr>
            <a:xfrm>
              <a:off x="1357051" y="141484"/>
              <a:ext cx="5821876" cy="90130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5679"/>
                </a:lnSpc>
              </a:pPr>
              <a:r>
                <a:rPr lang="en-US" sz="4056">
                  <a:solidFill>
                    <a:schemeClr val="bg1"/>
                  </a:solidFill>
                  <a:latin typeface="Roboto Bold"/>
                </a:rPr>
                <a:t>VALENTINZHARA</a:t>
              </a:r>
            </a:p>
          </p:txBody>
        </p:sp>
      </p:grpSp>
      <p:sp>
        <p:nvSpPr>
          <p:cNvPr id="6" name="TextBox 6"/>
          <p:cNvSpPr txBox="1"/>
          <p:nvPr/>
        </p:nvSpPr>
        <p:spPr>
          <a:xfrm>
            <a:off x="3633886" y="885825"/>
            <a:ext cx="11020228" cy="24415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799"/>
              </a:lnSpc>
            </a:pPr>
            <a:r>
              <a:rPr lang="en-US" sz="6999">
                <a:solidFill>
                  <a:schemeClr val="bg1"/>
                </a:solidFill>
                <a:latin typeface="Roboto Bold"/>
              </a:rPr>
              <a:t>Как записывать видео с первого дубля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1410398" y="3921698"/>
            <a:ext cx="15467204" cy="25241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6600"/>
              </a:lnSpc>
            </a:pPr>
            <a:r>
              <a:rPr lang="en-US" sz="5500">
                <a:solidFill>
                  <a:schemeClr val="bg1"/>
                </a:solidFill>
                <a:latin typeface="Roboto"/>
              </a:rPr>
              <a:t>Составляем структуру видео - 1. 2. 3.</a:t>
            </a:r>
          </a:p>
          <a:p>
            <a:pPr>
              <a:lnSpc>
                <a:spcPts val="6600"/>
              </a:lnSpc>
            </a:pPr>
            <a:r>
              <a:rPr lang="en-US" sz="5500">
                <a:solidFill>
                  <a:schemeClr val="bg1"/>
                </a:solidFill>
                <a:latin typeface="Roboto"/>
              </a:rPr>
              <a:t>4. Оставляем только опорные слова</a:t>
            </a:r>
          </a:p>
          <a:p>
            <a:pPr>
              <a:lnSpc>
                <a:spcPts val="6600"/>
              </a:lnSpc>
            </a:pPr>
            <a:r>
              <a:rPr lang="en-US" sz="5500">
                <a:solidFill>
                  <a:schemeClr val="bg1"/>
                </a:solidFill>
                <a:latin typeface="Roboto"/>
              </a:rPr>
              <a:t>5. Делаем репетицию и произносим всю речь</a:t>
            </a: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CEACA700-7FC6-2A4D-3CD2-C0172BBA5EC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243958"/>
            <a:ext cx="4638675" cy="1043042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effectLst>
            <a:glow>
              <a:schemeClr val="bg1"/>
            </a:glow>
          </a:effectLst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3"/>
          <p:cNvGrpSpPr/>
          <p:nvPr/>
        </p:nvGrpSpPr>
        <p:grpSpPr>
          <a:xfrm>
            <a:off x="12631404" y="9226092"/>
            <a:ext cx="5384196" cy="952500"/>
            <a:chOff x="0" y="0"/>
            <a:chExt cx="7178927" cy="1270000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1270000" cy="1270000"/>
            </a:xfrm>
            <a:custGeom>
              <a:avLst/>
              <a:gdLst/>
              <a:ahLst/>
              <a:cxnLst/>
              <a:rect l="l" t="t" r="r" b="b"/>
              <a:pathLst>
                <a:path w="1270000" h="1270000">
                  <a:moveTo>
                    <a:pt x="0" y="0"/>
                  </a:moveTo>
                  <a:lnTo>
                    <a:pt x="1270000" y="0"/>
                  </a:lnTo>
                  <a:lnTo>
                    <a:pt x="1270000" y="1270000"/>
                  </a:lnTo>
                  <a:lnTo>
                    <a:pt x="0" y="12700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5" name="TextBox 5"/>
            <p:cNvSpPr txBox="1"/>
            <p:nvPr/>
          </p:nvSpPr>
          <p:spPr>
            <a:xfrm>
              <a:off x="1357051" y="141484"/>
              <a:ext cx="5821876" cy="90130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5679"/>
                </a:lnSpc>
              </a:pPr>
              <a:r>
                <a:rPr lang="en-US" sz="4056">
                  <a:solidFill>
                    <a:schemeClr val="bg1"/>
                  </a:solidFill>
                  <a:latin typeface="Roboto Bold"/>
                </a:rPr>
                <a:t>VALENTINZHARA</a:t>
              </a:r>
            </a:p>
          </p:txBody>
        </p:sp>
      </p:grpSp>
      <p:sp>
        <p:nvSpPr>
          <p:cNvPr id="6" name="TextBox 6"/>
          <p:cNvSpPr txBox="1"/>
          <p:nvPr/>
        </p:nvSpPr>
        <p:spPr>
          <a:xfrm>
            <a:off x="3633886" y="885825"/>
            <a:ext cx="11020228" cy="24415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799"/>
              </a:lnSpc>
            </a:pPr>
            <a:r>
              <a:rPr lang="en-US" sz="6999">
                <a:solidFill>
                  <a:schemeClr val="bg1"/>
                </a:solidFill>
                <a:latin typeface="Roboto Bold"/>
              </a:rPr>
              <a:t>Как записывать видео с первого дубля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1410398" y="3921698"/>
            <a:ext cx="15467204" cy="33623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6600"/>
              </a:lnSpc>
            </a:pPr>
            <a:r>
              <a:rPr lang="en-US" sz="5500">
                <a:solidFill>
                  <a:schemeClr val="bg1"/>
                </a:solidFill>
                <a:latin typeface="Roboto"/>
              </a:rPr>
              <a:t>Составляем структуру видео - 1. 2. 3.</a:t>
            </a:r>
          </a:p>
          <a:p>
            <a:pPr>
              <a:lnSpc>
                <a:spcPts val="6600"/>
              </a:lnSpc>
            </a:pPr>
            <a:r>
              <a:rPr lang="en-US" sz="5500">
                <a:solidFill>
                  <a:schemeClr val="bg1"/>
                </a:solidFill>
                <a:latin typeface="Roboto"/>
              </a:rPr>
              <a:t>4. Оставляем только опорные слова</a:t>
            </a:r>
          </a:p>
          <a:p>
            <a:pPr>
              <a:lnSpc>
                <a:spcPts val="6600"/>
              </a:lnSpc>
            </a:pPr>
            <a:r>
              <a:rPr lang="en-US" sz="5500">
                <a:solidFill>
                  <a:schemeClr val="bg1"/>
                </a:solidFill>
                <a:latin typeface="Roboto"/>
              </a:rPr>
              <a:t>5. Делаем репетицию и произносим всю речь</a:t>
            </a:r>
          </a:p>
          <a:p>
            <a:pPr>
              <a:lnSpc>
                <a:spcPts val="6600"/>
              </a:lnSpc>
            </a:pPr>
            <a:r>
              <a:rPr lang="en-US" sz="5500">
                <a:solidFill>
                  <a:schemeClr val="bg1"/>
                </a:solidFill>
                <a:latin typeface="Roboto"/>
              </a:rPr>
              <a:t>6. Записываем видео с первого дубля </a:t>
            </a: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763BE908-054B-4048-FEFD-700C0AE7AE6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243958"/>
            <a:ext cx="4638675" cy="1043042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effectLst>
            <a:glow>
              <a:schemeClr val="bg1"/>
            </a:glow>
          </a:effectLst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3"/>
          <p:cNvGrpSpPr/>
          <p:nvPr/>
        </p:nvGrpSpPr>
        <p:grpSpPr>
          <a:xfrm>
            <a:off x="12631404" y="9226092"/>
            <a:ext cx="5384196" cy="952500"/>
            <a:chOff x="0" y="0"/>
            <a:chExt cx="7178927" cy="1270000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1270000" cy="1270000"/>
            </a:xfrm>
            <a:custGeom>
              <a:avLst/>
              <a:gdLst/>
              <a:ahLst/>
              <a:cxnLst/>
              <a:rect l="l" t="t" r="r" b="b"/>
              <a:pathLst>
                <a:path w="1270000" h="1270000">
                  <a:moveTo>
                    <a:pt x="0" y="0"/>
                  </a:moveTo>
                  <a:lnTo>
                    <a:pt x="1270000" y="0"/>
                  </a:lnTo>
                  <a:lnTo>
                    <a:pt x="1270000" y="1270000"/>
                  </a:lnTo>
                  <a:lnTo>
                    <a:pt x="0" y="12700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5" name="TextBox 5"/>
            <p:cNvSpPr txBox="1"/>
            <p:nvPr/>
          </p:nvSpPr>
          <p:spPr>
            <a:xfrm>
              <a:off x="1357051" y="141484"/>
              <a:ext cx="5821876" cy="90130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5679"/>
                </a:lnSpc>
              </a:pPr>
              <a:r>
                <a:rPr lang="en-US" sz="4056">
                  <a:solidFill>
                    <a:schemeClr val="bg1"/>
                  </a:solidFill>
                  <a:latin typeface="Roboto Bold"/>
                </a:rPr>
                <a:t>VALENTINZHARA</a:t>
              </a:r>
            </a:p>
          </p:txBody>
        </p:sp>
      </p:grpSp>
      <p:sp>
        <p:nvSpPr>
          <p:cNvPr id="6" name="TextBox 6"/>
          <p:cNvSpPr txBox="1"/>
          <p:nvPr/>
        </p:nvSpPr>
        <p:spPr>
          <a:xfrm>
            <a:off x="3633886" y="885825"/>
            <a:ext cx="11020228" cy="24415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799"/>
              </a:lnSpc>
            </a:pPr>
            <a:r>
              <a:rPr lang="en-US" sz="6999">
                <a:solidFill>
                  <a:schemeClr val="bg1"/>
                </a:solidFill>
                <a:latin typeface="Roboto Bold"/>
              </a:rPr>
              <a:t>Как записывать видео с первого дубля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1410398" y="3921698"/>
            <a:ext cx="15467204" cy="42005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6600"/>
              </a:lnSpc>
            </a:pPr>
            <a:r>
              <a:rPr lang="en-US" sz="5500">
                <a:solidFill>
                  <a:schemeClr val="bg1"/>
                </a:solidFill>
                <a:latin typeface="Roboto"/>
              </a:rPr>
              <a:t>Составляем структуру видео - 1. 2. 3.</a:t>
            </a:r>
          </a:p>
          <a:p>
            <a:pPr>
              <a:lnSpc>
                <a:spcPts val="6600"/>
              </a:lnSpc>
            </a:pPr>
            <a:r>
              <a:rPr lang="en-US" sz="5500">
                <a:solidFill>
                  <a:schemeClr val="bg1"/>
                </a:solidFill>
                <a:latin typeface="Roboto"/>
              </a:rPr>
              <a:t>4. Оставляем только опорные слова</a:t>
            </a:r>
          </a:p>
          <a:p>
            <a:pPr>
              <a:lnSpc>
                <a:spcPts val="6600"/>
              </a:lnSpc>
            </a:pPr>
            <a:r>
              <a:rPr lang="en-US" sz="5500">
                <a:solidFill>
                  <a:schemeClr val="bg1"/>
                </a:solidFill>
                <a:latin typeface="Roboto"/>
              </a:rPr>
              <a:t>5. Делаем репетицию и произносим всю речь</a:t>
            </a:r>
          </a:p>
          <a:p>
            <a:pPr>
              <a:lnSpc>
                <a:spcPts val="6600"/>
              </a:lnSpc>
            </a:pPr>
            <a:r>
              <a:rPr lang="en-US" sz="5500">
                <a:solidFill>
                  <a:schemeClr val="bg1"/>
                </a:solidFill>
                <a:latin typeface="Roboto"/>
              </a:rPr>
              <a:t>6. Записываем видео с первого дубля </a:t>
            </a:r>
          </a:p>
          <a:p>
            <a:pPr>
              <a:lnSpc>
                <a:spcPts val="6600"/>
              </a:lnSpc>
            </a:pPr>
            <a:r>
              <a:rPr lang="en-US" sz="5500">
                <a:solidFill>
                  <a:schemeClr val="bg1"/>
                </a:solidFill>
                <a:latin typeface="Roboto"/>
              </a:rPr>
              <a:t>7. Максимум со второго дубля</a:t>
            </a: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45248003-EDE6-7C6F-7752-08DC574EB47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243958"/>
            <a:ext cx="4638675" cy="1043042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effectLst>
            <a:glow>
              <a:schemeClr val="bg1"/>
            </a:glow>
          </a:effectLst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3"/>
          <p:cNvGrpSpPr/>
          <p:nvPr/>
        </p:nvGrpSpPr>
        <p:grpSpPr>
          <a:xfrm>
            <a:off x="12631404" y="9226092"/>
            <a:ext cx="5384196" cy="952500"/>
            <a:chOff x="0" y="0"/>
            <a:chExt cx="7178927" cy="1270000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1270000" cy="1270000"/>
            </a:xfrm>
            <a:custGeom>
              <a:avLst/>
              <a:gdLst/>
              <a:ahLst/>
              <a:cxnLst/>
              <a:rect l="l" t="t" r="r" b="b"/>
              <a:pathLst>
                <a:path w="1270000" h="1270000">
                  <a:moveTo>
                    <a:pt x="0" y="0"/>
                  </a:moveTo>
                  <a:lnTo>
                    <a:pt x="1270000" y="0"/>
                  </a:lnTo>
                  <a:lnTo>
                    <a:pt x="1270000" y="1270000"/>
                  </a:lnTo>
                  <a:lnTo>
                    <a:pt x="0" y="12700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5" name="TextBox 5"/>
            <p:cNvSpPr txBox="1"/>
            <p:nvPr/>
          </p:nvSpPr>
          <p:spPr>
            <a:xfrm>
              <a:off x="1357051" y="141484"/>
              <a:ext cx="5821876" cy="90130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5679"/>
                </a:lnSpc>
              </a:pPr>
              <a:r>
                <a:rPr lang="en-US" sz="4056">
                  <a:solidFill>
                    <a:schemeClr val="bg1"/>
                  </a:solidFill>
                  <a:latin typeface="Roboto Bold"/>
                </a:rPr>
                <a:t>VALENTINZHARA</a:t>
              </a:r>
            </a:p>
          </p:txBody>
        </p:sp>
      </p:grpSp>
      <p:sp>
        <p:nvSpPr>
          <p:cNvPr id="6" name="TextBox 6"/>
          <p:cNvSpPr txBox="1"/>
          <p:nvPr/>
        </p:nvSpPr>
        <p:spPr>
          <a:xfrm>
            <a:off x="3076572" y="3127050"/>
            <a:ext cx="12134857" cy="16859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600"/>
              </a:lnSpc>
            </a:pPr>
            <a:r>
              <a:rPr lang="en-US" sz="5500">
                <a:solidFill>
                  <a:schemeClr val="bg1"/>
                </a:solidFill>
                <a:latin typeface="Roboto"/>
              </a:rPr>
              <a:t>Чем отличается профессиональный оратор от любителя?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D1591FCF-473D-E03F-4E57-3586551CEC8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243958"/>
            <a:ext cx="4638675" cy="1043042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effectLst>
            <a:glow>
              <a:schemeClr val="bg1"/>
            </a:glow>
          </a:effec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3"/>
          <p:cNvGrpSpPr/>
          <p:nvPr/>
        </p:nvGrpSpPr>
        <p:grpSpPr>
          <a:xfrm>
            <a:off x="12631404" y="9226092"/>
            <a:ext cx="5384196" cy="952500"/>
            <a:chOff x="0" y="0"/>
            <a:chExt cx="7178927" cy="1270000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1270000" cy="1270000"/>
            </a:xfrm>
            <a:custGeom>
              <a:avLst/>
              <a:gdLst/>
              <a:ahLst/>
              <a:cxnLst/>
              <a:rect l="l" t="t" r="r" b="b"/>
              <a:pathLst>
                <a:path w="1270000" h="1270000">
                  <a:moveTo>
                    <a:pt x="0" y="0"/>
                  </a:moveTo>
                  <a:lnTo>
                    <a:pt x="1270000" y="0"/>
                  </a:lnTo>
                  <a:lnTo>
                    <a:pt x="1270000" y="1270000"/>
                  </a:lnTo>
                  <a:lnTo>
                    <a:pt x="0" y="12700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5" name="TextBox 5"/>
            <p:cNvSpPr txBox="1"/>
            <p:nvPr/>
          </p:nvSpPr>
          <p:spPr>
            <a:xfrm>
              <a:off x="1357051" y="141484"/>
              <a:ext cx="5821876" cy="90130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5679"/>
                </a:lnSpc>
              </a:pPr>
              <a:r>
                <a:rPr lang="en-US" sz="4056">
                  <a:solidFill>
                    <a:schemeClr val="bg1"/>
                  </a:solidFill>
                  <a:latin typeface="Roboto Bold"/>
                </a:rPr>
                <a:t>VALENTINZHARA</a:t>
              </a:r>
            </a:p>
          </p:txBody>
        </p:sp>
      </p:grpSp>
      <p:sp>
        <p:nvSpPr>
          <p:cNvPr id="6" name="TextBox 6"/>
          <p:cNvSpPr txBox="1"/>
          <p:nvPr/>
        </p:nvSpPr>
        <p:spPr>
          <a:xfrm>
            <a:off x="3633886" y="885825"/>
            <a:ext cx="11020228" cy="12033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799"/>
              </a:lnSpc>
            </a:pPr>
            <a:r>
              <a:rPr lang="en-US" sz="6999">
                <a:solidFill>
                  <a:schemeClr val="bg1"/>
                </a:solidFill>
                <a:latin typeface="Roboto Bold"/>
              </a:rPr>
              <a:t>Что сложнее?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2839702" y="3644002"/>
            <a:ext cx="5313698" cy="8477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6600"/>
              </a:lnSpc>
            </a:pPr>
            <a:r>
              <a:rPr lang="en-US" sz="5500">
                <a:solidFill>
                  <a:schemeClr val="bg1"/>
                </a:solidFill>
                <a:latin typeface="Roboto"/>
              </a:rPr>
              <a:t>Подготовка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10096500" y="3644002"/>
            <a:ext cx="6796645" cy="8477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6600"/>
              </a:lnSpc>
            </a:pPr>
            <a:r>
              <a:rPr lang="en-US" sz="5500">
                <a:solidFill>
                  <a:schemeClr val="bg1"/>
                </a:solidFill>
                <a:latin typeface="Roboto"/>
              </a:rPr>
              <a:t>Само выступление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10096500" y="5578209"/>
            <a:ext cx="1586293" cy="9334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7200"/>
              </a:lnSpc>
            </a:pPr>
            <a:r>
              <a:rPr lang="en-US" sz="6000">
                <a:solidFill>
                  <a:schemeClr val="bg1"/>
                </a:solidFill>
                <a:latin typeface="Roboto"/>
              </a:rPr>
              <a:t>20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5685355" y="5578209"/>
            <a:ext cx="2468045" cy="9334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7200"/>
              </a:lnSpc>
            </a:pPr>
            <a:r>
              <a:rPr lang="en-US" sz="6000">
                <a:solidFill>
                  <a:schemeClr val="bg1"/>
                </a:solidFill>
                <a:latin typeface="Roboto"/>
              </a:rPr>
              <a:t>80</a:t>
            </a:r>
          </a:p>
        </p:txBody>
      </p:sp>
      <p:sp>
        <p:nvSpPr>
          <p:cNvPr id="11" name="AutoShape 11"/>
          <p:cNvSpPr/>
          <p:nvPr/>
        </p:nvSpPr>
        <p:spPr>
          <a:xfrm>
            <a:off x="9124950" y="2766618"/>
            <a:ext cx="0" cy="4307468"/>
          </a:xfrm>
          <a:prstGeom prst="line">
            <a:avLst/>
          </a:prstGeom>
          <a:ln w="95250" cap="flat">
            <a:solidFill>
              <a:srgbClr val="2B7AF5"/>
            </a:solidFill>
            <a:prstDash val="solid"/>
            <a:headEnd type="none" w="sm" len="sm"/>
            <a:tailEnd type="none" w="sm" len="sm"/>
          </a:ln>
        </p:spPr>
      </p:sp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535C9A1D-8310-F2B1-3E81-B806173DABC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243958"/>
            <a:ext cx="4638675" cy="1043042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effectLst>
            <a:glow>
              <a:schemeClr val="bg1"/>
            </a:glow>
          </a:effectLst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3"/>
          <p:cNvGrpSpPr/>
          <p:nvPr/>
        </p:nvGrpSpPr>
        <p:grpSpPr>
          <a:xfrm>
            <a:off x="12631404" y="9226092"/>
            <a:ext cx="5384196" cy="952500"/>
            <a:chOff x="0" y="0"/>
            <a:chExt cx="7178927" cy="1270000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1270000" cy="1270000"/>
            </a:xfrm>
            <a:custGeom>
              <a:avLst/>
              <a:gdLst/>
              <a:ahLst/>
              <a:cxnLst/>
              <a:rect l="l" t="t" r="r" b="b"/>
              <a:pathLst>
                <a:path w="1270000" h="1270000">
                  <a:moveTo>
                    <a:pt x="0" y="0"/>
                  </a:moveTo>
                  <a:lnTo>
                    <a:pt x="1270000" y="0"/>
                  </a:lnTo>
                  <a:lnTo>
                    <a:pt x="1270000" y="1270000"/>
                  </a:lnTo>
                  <a:lnTo>
                    <a:pt x="0" y="12700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5" name="TextBox 5"/>
            <p:cNvSpPr txBox="1"/>
            <p:nvPr/>
          </p:nvSpPr>
          <p:spPr>
            <a:xfrm>
              <a:off x="1357051" y="141484"/>
              <a:ext cx="5821876" cy="90130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5679"/>
                </a:lnSpc>
              </a:pPr>
              <a:r>
                <a:rPr lang="en-US" sz="4056">
                  <a:solidFill>
                    <a:schemeClr val="bg1"/>
                  </a:solidFill>
                  <a:latin typeface="Roboto Bold"/>
                </a:rPr>
                <a:t>VALENTINZHARA</a:t>
              </a:r>
            </a:p>
          </p:txBody>
        </p:sp>
      </p:grpSp>
      <p:sp>
        <p:nvSpPr>
          <p:cNvPr id="6" name="TextBox 6"/>
          <p:cNvSpPr txBox="1"/>
          <p:nvPr/>
        </p:nvSpPr>
        <p:spPr>
          <a:xfrm>
            <a:off x="3633886" y="885825"/>
            <a:ext cx="11020228" cy="12033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799"/>
              </a:lnSpc>
            </a:pPr>
            <a:r>
              <a:rPr lang="en-US" sz="6999">
                <a:solidFill>
                  <a:schemeClr val="bg1"/>
                </a:solidFill>
                <a:latin typeface="Roboto Bold"/>
              </a:rPr>
              <a:t>Структура выступления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DD1D468B-D1F1-DCDE-1FD6-5EF4E5B5DB8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243958"/>
            <a:ext cx="4638675" cy="1043042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effectLst>
            <a:glow>
              <a:schemeClr val="bg1"/>
            </a:glow>
          </a:effectLst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3"/>
          <p:cNvGrpSpPr/>
          <p:nvPr/>
        </p:nvGrpSpPr>
        <p:grpSpPr>
          <a:xfrm>
            <a:off x="12631404" y="9226092"/>
            <a:ext cx="5384196" cy="952500"/>
            <a:chOff x="0" y="0"/>
            <a:chExt cx="7178927" cy="1270000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1270000" cy="1270000"/>
            </a:xfrm>
            <a:custGeom>
              <a:avLst/>
              <a:gdLst/>
              <a:ahLst/>
              <a:cxnLst/>
              <a:rect l="l" t="t" r="r" b="b"/>
              <a:pathLst>
                <a:path w="1270000" h="1270000">
                  <a:moveTo>
                    <a:pt x="0" y="0"/>
                  </a:moveTo>
                  <a:lnTo>
                    <a:pt x="1270000" y="0"/>
                  </a:lnTo>
                  <a:lnTo>
                    <a:pt x="1270000" y="1270000"/>
                  </a:lnTo>
                  <a:lnTo>
                    <a:pt x="0" y="12700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5" name="TextBox 5"/>
            <p:cNvSpPr txBox="1"/>
            <p:nvPr/>
          </p:nvSpPr>
          <p:spPr>
            <a:xfrm>
              <a:off x="1357051" y="141484"/>
              <a:ext cx="5821876" cy="90130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5679"/>
                </a:lnSpc>
              </a:pPr>
              <a:r>
                <a:rPr lang="en-US" sz="4056">
                  <a:solidFill>
                    <a:schemeClr val="bg1"/>
                  </a:solidFill>
                  <a:latin typeface="Roboto Bold"/>
                </a:rPr>
                <a:t>VALENTINZHARA</a:t>
              </a:r>
            </a:p>
          </p:txBody>
        </p:sp>
      </p:grpSp>
      <p:sp>
        <p:nvSpPr>
          <p:cNvPr id="6" name="TextBox 6"/>
          <p:cNvSpPr txBox="1"/>
          <p:nvPr/>
        </p:nvSpPr>
        <p:spPr>
          <a:xfrm>
            <a:off x="3633886" y="885825"/>
            <a:ext cx="11020228" cy="12033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799"/>
              </a:lnSpc>
            </a:pPr>
            <a:r>
              <a:rPr lang="en-US" sz="6999">
                <a:solidFill>
                  <a:schemeClr val="bg1"/>
                </a:solidFill>
                <a:latin typeface="Roboto Bold"/>
              </a:rPr>
              <a:t>Структура выступления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685154" y="3340310"/>
            <a:ext cx="16917692" cy="8477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600"/>
              </a:lnSpc>
            </a:pPr>
            <a:r>
              <a:rPr lang="en-US" sz="5500">
                <a:solidFill>
                  <a:schemeClr val="bg1"/>
                </a:solidFill>
                <a:latin typeface="Roboto"/>
              </a:rPr>
              <a:t>Что говорит интернет</a:t>
            </a: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8A30F9CD-E694-87A8-5E1E-557DC14A544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243958"/>
            <a:ext cx="4638675" cy="1043042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effectLst>
            <a:glow>
              <a:schemeClr val="bg1"/>
            </a:glow>
          </a:effectLst>
        </p:spPr>
      </p:pic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3"/>
          <p:cNvGrpSpPr/>
          <p:nvPr/>
        </p:nvGrpSpPr>
        <p:grpSpPr>
          <a:xfrm>
            <a:off x="12631404" y="9226092"/>
            <a:ext cx="5384196" cy="952500"/>
            <a:chOff x="0" y="0"/>
            <a:chExt cx="7178927" cy="1270000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1270000" cy="1270000"/>
            </a:xfrm>
            <a:custGeom>
              <a:avLst/>
              <a:gdLst/>
              <a:ahLst/>
              <a:cxnLst/>
              <a:rect l="l" t="t" r="r" b="b"/>
              <a:pathLst>
                <a:path w="1270000" h="1270000">
                  <a:moveTo>
                    <a:pt x="0" y="0"/>
                  </a:moveTo>
                  <a:lnTo>
                    <a:pt x="1270000" y="0"/>
                  </a:lnTo>
                  <a:lnTo>
                    <a:pt x="1270000" y="1270000"/>
                  </a:lnTo>
                  <a:lnTo>
                    <a:pt x="0" y="12700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5" name="TextBox 5"/>
            <p:cNvSpPr txBox="1"/>
            <p:nvPr/>
          </p:nvSpPr>
          <p:spPr>
            <a:xfrm>
              <a:off x="1357051" y="141484"/>
              <a:ext cx="5821876" cy="90130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5679"/>
                </a:lnSpc>
              </a:pPr>
              <a:r>
                <a:rPr lang="en-US" sz="4056">
                  <a:solidFill>
                    <a:schemeClr val="bg1"/>
                  </a:solidFill>
                  <a:latin typeface="Roboto Bold"/>
                </a:rPr>
                <a:t>VALENTINZHARA</a:t>
              </a:r>
            </a:p>
          </p:txBody>
        </p:sp>
      </p:grpSp>
      <p:sp>
        <p:nvSpPr>
          <p:cNvPr id="6" name="TextBox 6"/>
          <p:cNvSpPr txBox="1"/>
          <p:nvPr/>
        </p:nvSpPr>
        <p:spPr>
          <a:xfrm>
            <a:off x="3633886" y="885825"/>
            <a:ext cx="11020228" cy="12033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799"/>
              </a:lnSpc>
            </a:pPr>
            <a:r>
              <a:rPr lang="en-US" sz="6999">
                <a:solidFill>
                  <a:schemeClr val="bg1"/>
                </a:solidFill>
                <a:latin typeface="Roboto Bold"/>
              </a:rPr>
              <a:t>Структура выступления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685154" y="3340310"/>
            <a:ext cx="16917692" cy="42005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600"/>
              </a:lnSpc>
            </a:pPr>
            <a:r>
              <a:rPr lang="en-US" sz="5500">
                <a:solidFill>
                  <a:schemeClr val="bg1"/>
                </a:solidFill>
                <a:latin typeface="Roboto"/>
              </a:rPr>
              <a:t>Структура публичного выступления зависит от его формата, аудитории и выделенного времени. Одной из часто встречающихся ошибок у многих спикеров является отсутствие стройной структуры в публичной речи.</a:t>
            </a: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AAC82094-4E9D-91B0-9E31-89B4C4982F9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243958"/>
            <a:ext cx="4638675" cy="1043042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effectLst>
            <a:glow>
              <a:schemeClr val="bg1"/>
            </a:glow>
          </a:effectLst>
        </p:spPr>
      </p:pic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3"/>
          <p:cNvGrpSpPr/>
          <p:nvPr/>
        </p:nvGrpSpPr>
        <p:grpSpPr>
          <a:xfrm>
            <a:off x="12631404" y="9226092"/>
            <a:ext cx="5384196" cy="952500"/>
            <a:chOff x="0" y="0"/>
            <a:chExt cx="7178927" cy="1270000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1270000" cy="1270000"/>
            </a:xfrm>
            <a:custGeom>
              <a:avLst/>
              <a:gdLst/>
              <a:ahLst/>
              <a:cxnLst/>
              <a:rect l="l" t="t" r="r" b="b"/>
              <a:pathLst>
                <a:path w="1270000" h="1270000">
                  <a:moveTo>
                    <a:pt x="0" y="0"/>
                  </a:moveTo>
                  <a:lnTo>
                    <a:pt x="1270000" y="0"/>
                  </a:lnTo>
                  <a:lnTo>
                    <a:pt x="1270000" y="1270000"/>
                  </a:lnTo>
                  <a:lnTo>
                    <a:pt x="0" y="12700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5" name="TextBox 5"/>
            <p:cNvSpPr txBox="1"/>
            <p:nvPr/>
          </p:nvSpPr>
          <p:spPr>
            <a:xfrm>
              <a:off x="1357051" y="141484"/>
              <a:ext cx="5821876" cy="90130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5679"/>
                </a:lnSpc>
              </a:pPr>
              <a:r>
                <a:rPr lang="en-US" sz="4056">
                  <a:solidFill>
                    <a:schemeClr val="bg1"/>
                  </a:solidFill>
                  <a:latin typeface="Roboto Bold"/>
                </a:rPr>
                <a:t>VALENTINZHARA</a:t>
              </a:r>
            </a:p>
          </p:txBody>
        </p:sp>
      </p:grpSp>
      <p:sp>
        <p:nvSpPr>
          <p:cNvPr id="6" name="TextBox 6"/>
          <p:cNvSpPr txBox="1"/>
          <p:nvPr/>
        </p:nvSpPr>
        <p:spPr>
          <a:xfrm>
            <a:off x="685154" y="1737125"/>
            <a:ext cx="16917692" cy="8477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600"/>
              </a:lnSpc>
            </a:pPr>
            <a:r>
              <a:rPr lang="en-US" sz="5500">
                <a:solidFill>
                  <a:schemeClr val="bg1"/>
                </a:solidFill>
                <a:latin typeface="Roboto"/>
              </a:rPr>
              <a:t>Из чего состоит выступление?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801BECCE-516C-6085-C667-56CF54BC0EC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243958"/>
            <a:ext cx="4638675" cy="1043042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effectLst>
            <a:glow>
              <a:schemeClr val="bg1"/>
            </a:glow>
          </a:effectLst>
        </p:spPr>
      </p:pic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3"/>
          <p:cNvGrpSpPr/>
          <p:nvPr/>
        </p:nvGrpSpPr>
        <p:grpSpPr>
          <a:xfrm>
            <a:off x="12631404" y="9226092"/>
            <a:ext cx="5384196" cy="952500"/>
            <a:chOff x="0" y="0"/>
            <a:chExt cx="7178927" cy="1270000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1270000" cy="1270000"/>
            </a:xfrm>
            <a:custGeom>
              <a:avLst/>
              <a:gdLst/>
              <a:ahLst/>
              <a:cxnLst/>
              <a:rect l="l" t="t" r="r" b="b"/>
              <a:pathLst>
                <a:path w="1270000" h="1270000">
                  <a:moveTo>
                    <a:pt x="0" y="0"/>
                  </a:moveTo>
                  <a:lnTo>
                    <a:pt x="1270000" y="0"/>
                  </a:lnTo>
                  <a:lnTo>
                    <a:pt x="1270000" y="1270000"/>
                  </a:lnTo>
                  <a:lnTo>
                    <a:pt x="0" y="12700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5" name="TextBox 5"/>
            <p:cNvSpPr txBox="1"/>
            <p:nvPr/>
          </p:nvSpPr>
          <p:spPr>
            <a:xfrm>
              <a:off x="1357051" y="141484"/>
              <a:ext cx="5821876" cy="90130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5679"/>
                </a:lnSpc>
              </a:pPr>
              <a:r>
                <a:rPr lang="en-US" sz="4056">
                  <a:solidFill>
                    <a:schemeClr val="bg1"/>
                  </a:solidFill>
                  <a:latin typeface="Roboto Bold"/>
                </a:rPr>
                <a:t>VALENTINZHARA</a:t>
              </a:r>
            </a:p>
          </p:txBody>
        </p:sp>
      </p:grpSp>
      <p:sp>
        <p:nvSpPr>
          <p:cNvPr id="6" name="TextBox 6"/>
          <p:cNvSpPr txBox="1"/>
          <p:nvPr/>
        </p:nvSpPr>
        <p:spPr>
          <a:xfrm>
            <a:off x="685154" y="1737125"/>
            <a:ext cx="16917692" cy="8477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600"/>
              </a:lnSpc>
            </a:pPr>
            <a:r>
              <a:rPr lang="en-US" sz="5500">
                <a:solidFill>
                  <a:schemeClr val="bg1"/>
                </a:solidFill>
                <a:latin typeface="Roboto"/>
              </a:rPr>
              <a:t>Из чего состоит выступление?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1295619" y="4295775"/>
            <a:ext cx="4760205" cy="8477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600"/>
              </a:lnSpc>
            </a:pPr>
            <a:r>
              <a:rPr lang="en-US" sz="5500">
                <a:solidFill>
                  <a:schemeClr val="bg1"/>
                </a:solidFill>
                <a:latin typeface="Roboto"/>
              </a:rPr>
              <a:t>Вступление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6055824" y="4295775"/>
            <a:ext cx="6176352" cy="8477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600"/>
              </a:lnSpc>
            </a:pPr>
            <a:r>
              <a:rPr lang="en-US" sz="5500">
                <a:solidFill>
                  <a:schemeClr val="bg1"/>
                </a:solidFill>
                <a:latin typeface="Roboto"/>
              </a:rPr>
              <a:t>Основная часть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12312057" y="4295775"/>
            <a:ext cx="4947243" cy="8477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600"/>
              </a:lnSpc>
            </a:pPr>
            <a:r>
              <a:rPr lang="en-US" sz="5500">
                <a:solidFill>
                  <a:schemeClr val="bg1"/>
                </a:solidFill>
                <a:latin typeface="Roboto"/>
              </a:rPr>
              <a:t>Заключение</a:t>
            </a:r>
          </a:p>
        </p:txBody>
      </p:sp>
      <p:sp>
        <p:nvSpPr>
          <p:cNvPr id="10" name="AutoShape 10"/>
          <p:cNvSpPr/>
          <p:nvPr/>
        </p:nvSpPr>
        <p:spPr>
          <a:xfrm flipV="1">
            <a:off x="1729599" y="5571016"/>
            <a:ext cx="15529701" cy="26720"/>
          </a:xfrm>
          <a:prstGeom prst="line">
            <a:avLst/>
          </a:prstGeom>
          <a:ln w="95250" cap="flat">
            <a:solidFill>
              <a:srgbClr val="2B7AF5"/>
            </a:solidFill>
            <a:prstDash val="solid"/>
            <a:headEnd type="none" w="sm" len="sm"/>
            <a:tailEnd type="arrow" w="med" len="sm"/>
          </a:ln>
        </p:spPr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2B8A43EA-F745-72F6-F2FA-BFB44E7E155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243958"/>
            <a:ext cx="4638675" cy="1043042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effectLst>
            <a:glow>
              <a:schemeClr val="bg1"/>
            </a:glow>
          </a:effectLst>
        </p:spPr>
      </p:pic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3"/>
          <p:cNvGrpSpPr/>
          <p:nvPr/>
        </p:nvGrpSpPr>
        <p:grpSpPr>
          <a:xfrm>
            <a:off x="12631404" y="9226092"/>
            <a:ext cx="5384196" cy="952500"/>
            <a:chOff x="0" y="0"/>
            <a:chExt cx="7178927" cy="1270000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1270000" cy="1270000"/>
            </a:xfrm>
            <a:custGeom>
              <a:avLst/>
              <a:gdLst/>
              <a:ahLst/>
              <a:cxnLst/>
              <a:rect l="l" t="t" r="r" b="b"/>
              <a:pathLst>
                <a:path w="1270000" h="1270000">
                  <a:moveTo>
                    <a:pt x="0" y="0"/>
                  </a:moveTo>
                  <a:lnTo>
                    <a:pt x="1270000" y="0"/>
                  </a:lnTo>
                  <a:lnTo>
                    <a:pt x="1270000" y="1270000"/>
                  </a:lnTo>
                  <a:lnTo>
                    <a:pt x="0" y="12700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5" name="TextBox 5"/>
            <p:cNvSpPr txBox="1"/>
            <p:nvPr/>
          </p:nvSpPr>
          <p:spPr>
            <a:xfrm>
              <a:off x="1357051" y="141484"/>
              <a:ext cx="5821876" cy="90130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5679"/>
                </a:lnSpc>
              </a:pPr>
              <a:r>
                <a:rPr lang="en-US" sz="4056">
                  <a:solidFill>
                    <a:schemeClr val="bg1"/>
                  </a:solidFill>
                  <a:latin typeface="Roboto Bold"/>
                </a:rPr>
                <a:t>VALENTINZHARA</a:t>
              </a:r>
            </a:p>
          </p:txBody>
        </p:sp>
      </p:grpSp>
      <p:sp>
        <p:nvSpPr>
          <p:cNvPr id="6" name="TextBox 6"/>
          <p:cNvSpPr txBox="1"/>
          <p:nvPr/>
        </p:nvSpPr>
        <p:spPr>
          <a:xfrm>
            <a:off x="685154" y="1737125"/>
            <a:ext cx="16917692" cy="8477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600"/>
              </a:lnSpc>
            </a:pPr>
            <a:r>
              <a:rPr lang="en-US" sz="5500">
                <a:solidFill>
                  <a:schemeClr val="bg1"/>
                </a:solidFill>
                <a:latin typeface="Roboto"/>
              </a:rPr>
              <a:t>Где момент кульминации в выступлении?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1295619" y="4295775"/>
            <a:ext cx="4760205" cy="8477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600"/>
              </a:lnSpc>
            </a:pPr>
            <a:r>
              <a:rPr lang="en-US" sz="5500">
                <a:solidFill>
                  <a:schemeClr val="bg1"/>
                </a:solidFill>
                <a:latin typeface="Roboto"/>
              </a:rPr>
              <a:t>Вступление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6055824" y="4295775"/>
            <a:ext cx="6176352" cy="8477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600"/>
              </a:lnSpc>
            </a:pPr>
            <a:r>
              <a:rPr lang="en-US" sz="5500">
                <a:solidFill>
                  <a:schemeClr val="bg1"/>
                </a:solidFill>
                <a:latin typeface="Roboto"/>
              </a:rPr>
              <a:t>Основная часть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12312057" y="4295775"/>
            <a:ext cx="4947243" cy="8477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600"/>
              </a:lnSpc>
            </a:pPr>
            <a:r>
              <a:rPr lang="en-US" sz="5500">
                <a:solidFill>
                  <a:schemeClr val="bg1"/>
                </a:solidFill>
                <a:latin typeface="Roboto"/>
              </a:rPr>
              <a:t>Заключение</a:t>
            </a:r>
          </a:p>
        </p:txBody>
      </p:sp>
      <p:sp>
        <p:nvSpPr>
          <p:cNvPr id="10" name="AutoShape 10"/>
          <p:cNvSpPr/>
          <p:nvPr/>
        </p:nvSpPr>
        <p:spPr>
          <a:xfrm flipV="1">
            <a:off x="1729599" y="5571016"/>
            <a:ext cx="15529701" cy="26720"/>
          </a:xfrm>
          <a:prstGeom prst="line">
            <a:avLst/>
          </a:prstGeom>
          <a:ln w="95250" cap="flat">
            <a:solidFill>
              <a:srgbClr val="2B7AF5"/>
            </a:solidFill>
            <a:prstDash val="solid"/>
            <a:headEnd type="none" w="sm" len="sm"/>
            <a:tailEnd type="arrow" w="med" len="sm"/>
          </a:ln>
        </p:spPr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D2F0FB0F-9376-F6E6-3B48-A5002C724B5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243958"/>
            <a:ext cx="4638675" cy="1043042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effectLst>
            <a:glow>
              <a:schemeClr val="bg1"/>
            </a:glow>
          </a:effectLst>
        </p:spPr>
      </p:pic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3"/>
          <p:cNvGrpSpPr/>
          <p:nvPr/>
        </p:nvGrpSpPr>
        <p:grpSpPr>
          <a:xfrm>
            <a:off x="12631404" y="9226092"/>
            <a:ext cx="5384196" cy="952500"/>
            <a:chOff x="0" y="0"/>
            <a:chExt cx="7178927" cy="1270000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1270000" cy="1270000"/>
            </a:xfrm>
            <a:custGeom>
              <a:avLst/>
              <a:gdLst/>
              <a:ahLst/>
              <a:cxnLst/>
              <a:rect l="l" t="t" r="r" b="b"/>
              <a:pathLst>
                <a:path w="1270000" h="1270000">
                  <a:moveTo>
                    <a:pt x="0" y="0"/>
                  </a:moveTo>
                  <a:lnTo>
                    <a:pt x="1270000" y="0"/>
                  </a:lnTo>
                  <a:lnTo>
                    <a:pt x="1270000" y="1270000"/>
                  </a:lnTo>
                  <a:lnTo>
                    <a:pt x="0" y="12700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5" name="TextBox 5"/>
            <p:cNvSpPr txBox="1"/>
            <p:nvPr/>
          </p:nvSpPr>
          <p:spPr>
            <a:xfrm>
              <a:off x="1357051" y="141484"/>
              <a:ext cx="5821876" cy="90130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5679"/>
                </a:lnSpc>
              </a:pPr>
              <a:r>
                <a:rPr lang="en-US" sz="4056">
                  <a:solidFill>
                    <a:schemeClr val="bg1"/>
                  </a:solidFill>
                  <a:latin typeface="Roboto Bold"/>
                </a:rPr>
                <a:t>VALENTINZHARA</a:t>
              </a:r>
            </a:p>
          </p:txBody>
        </p:sp>
      </p:grpSp>
      <p:sp>
        <p:nvSpPr>
          <p:cNvPr id="6" name="TextBox 6"/>
          <p:cNvSpPr txBox="1"/>
          <p:nvPr/>
        </p:nvSpPr>
        <p:spPr>
          <a:xfrm>
            <a:off x="3633886" y="885825"/>
            <a:ext cx="11020228" cy="12033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799"/>
              </a:lnSpc>
            </a:pPr>
            <a:r>
              <a:rPr lang="en-US" sz="6999">
                <a:solidFill>
                  <a:schemeClr val="bg1"/>
                </a:solidFill>
                <a:latin typeface="Roboto Bold"/>
              </a:rPr>
              <a:t>Практика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1681487" y="3501127"/>
            <a:ext cx="14925026" cy="8477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1187454" lvl="1" indent="-593727">
              <a:lnSpc>
                <a:spcPts val="6600"/>
              </a:lnSpc>
              <a:buFont typeface="Arial"/>
              <a:buChar char="•"/>
            </a:pPr>
            <a:r>
              <a:rPr lang="en-US" sz="5500">
                <a:solidFill>
                  <a:schemeClr val="bg1"/>
                </a:solidFill>
                <a:latin typeface="Roboto"/>
              </a:rPr>
              <a:t>Прописать структуру выступления</a:t>
            </a: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AA9CC445-80F6-984F-9507-3DFCE3F6979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243958"/>
            <a:ext cx="4638675" cy="1043042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effectLst>
            <a:glow>
              <a:schemeClr val="bg1"/>
            </a:glow>
          </a:effectLst>
        </p:spPr>
      </p:pic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3"/>
          <p:cNvGrpSpPr/>
          <p:nvPr/>
        </p:nvGrpSpPr>
        <p:grpSpPr>
          <a:xfrm>
            <a:off x="12631404" y="9226092"/>
            <a:ext cx="5384196" cy="952500"/>
            <a:chOff x="0" y="0"/>
            <a:chExt cx="7178927" cy="1270000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1270000" cy="1270000"/>
            </a:xfrm>
            <a:custGeom>
              <a:avLst/>
              <a:gdLst/>
              <a:ahLst/>
              <a:cxnLst/>
              <a:rect l="l" t="t" r="r" b="b"/>
              <a:pathLst>
                <a:path w="1270000" h="1270000">
                  <a:moveTo>
                    <a:pt x="0" y="0"/>
                  </a:moveTo>
                  <a:lnTo>
                    <a:pt x="1270000" y="0"/>
                  </a:lnTo>
                  <a:lnTo>
                    <a:pt x="1270000" y="1270000"/>
                  </a:lnTo>
                  <a:lnTo>
                    <a:pt x="0" y="12700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5" name="TextBox 5"/>
            <p:cNvSpPr txBox="1"/>
            <p:nvPr/>
          </p:nvSpPr>
          <p:spPr>
            <a:xfrm>
              <a:off x="1357051" y="141484"/>
              <a:ext cx="5821876" cy="90130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5679"/>
                </a:lnSpc>
              </a:pPr>
              <a:r>
                <a:rPr lang="en-US" sz="4056">
                  <a:solidFill>
                    <a:schemeClr val="bg1"/>
                  </a:solidFill>
                  <a:latin typeface="Roboto Bold"/>
                </a:rPr>
                <a:t>VALENTINZHARA</a:t>
              </a:r>
            </a:p>
          </p:txBody>
        </p:sp>
      </p:grpSp>
      <p:sp>
        <p:nvSpPr>
          <p:cNvPr id="6" name="TextBox 6"/>
          <p:cNvSpPr txBox="1"/>
          <p:nvPr/>
        </p:nvSpPr>
        <p:spPr>
          <a:xfrm>
            <a:off x="2657687" y="885825"/>
            <a:ext cx="12972627" cy="12033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799"/>
              </a:lnSpc>
            </a:pPr>
            <a:r>
              <a:rPr lang="en-US" sz="6999">
                <a:solidFill>
                  <a:schemeClr val="bg1"/>
                </a:solidFill>
                <a:latin typeface="Roboto Bold"/>
              </a:rPr>
              <a:t>Составление презентаций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1681487" y="3501127"/>
            <a:ext cx="14925026" cy="8477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600"/>
              </a:lnSpc>
            </a:pPr>
            <a:r>
              <a:rPr lang="en-US" sz="5500">
                <a:solidFill>
                  <a:schemeClr val="bg1"/>
                </a:solidFill>
                <a:latin typeface="Roboto"/>
              </a:rPr>
              <a:t>Чем отличается презентация от слайдов?</a:t>
            </a: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F63F6D3A-96CD-EA66-74B5-BC10FE4AC40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243958"/>
            <a:ext cx="4638675" cy="1043042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effectLst>
            <a:glow>
              <a:schemeClr val="bg1"/>
            </a:glow>
          </a:effectLst>
        </p:spPr>
      </p:pic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3"/>
          <p:cNvGrpSpPr/>
          <p:nvPr/>
        </p:nvGrpSpPr>
        <p:grpSpPr>
          <a:xfrm>
            <a:off x="12631404" y="9226092"/>
            <a:ext cx="5384196" cy="952500"/>
            <a:chOff x="0" y="0"/>
            <a:chExt cx="7178927" cy="1270000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1270000" cy="1270000"/>
            </a:xfrm>
            <a:custGeom>
              <a:avLst/>
              <a:gdLst/>
              <a:ahLst/>
              <a:cxnLst/>
              <a:rect l="l" t="t" r="r" b="b"/>
              <a:pathLst>
                <a:path w="1270000" h="1270000">
                  <a:moveTo>
                    <a:pt x="0" y="0"/>
                  </a:moveTo>
                  <a:lnTo>
                    <a:pt x="1270000" y="0"/>
                  </a:lnTo>
                  <a:lnTo>
                    <a:pt x="1270000" y="1270000"/>
                  </a:lnTo>
                  <a:lnTo>
                    <a:pt x="0" y="12700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5" name="TextBox 5"/>
            <p:cNvSpPr txBox="1"/>
            <p:nvPr/>
          </p:nvSpPr>
          <p:spPr>
            <a:xfrm>
              <a:off x="1357051" y="141484"/>
              <a:ext cx="5821876" cy="90130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5679"/>
                </a:lnSpc>
              </a:pPr>
              <a:r>
                <a:rPr lang="en-US" sz="4056">
                  <a:solidFill>
                    <a:schemeClr val="bg1"/>
                  </a:solidFill>
                  <a:latin typeface="Roboto Bold"/>
                </a:rPr>
                <a:t>VALENTINZHARA</a:t>
              </a:r>
            </a:p>
          </p:txBody>
        </p:sp>
      </p:grpSp>
      <p:sp>
        <p:nvSpPr>
          <p:cNvPr id="6" name="TextBox 6"/>
          <p:cNvSpPr txBox="1"/>
          <p:nvPr/>
        </p:nvSpPr>
        <p:spPr>
          <a:xfrm>
            <a:off x="2657687" y="885825"/>
            <a:ext cx="12972627" cy="12033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799"/>
              </a:lnSpc>
            </a:pPr>
            <a:r>
              <a:rPr lang="en-US" sz="6999">
                <a:solidFill>
                  <a:schemeClr val="bg1"/>
                </a:solidFill>
                <a:latin typeface="Roboto Bold"/>
              </a:rPr>
              <a:t>Составление презентаций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1681487" y="3420968"/>
            <a:ext cx="14925026" cy="8477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600"/>
              </a:lnSpc>
            </a:pPr>
            <a:r>
              <a:rPr lang="en-US" sz="5500">
                <a:solidFill>
                  <a:schemeClr val="bg1"/>
                </a:solidFill>
                <a:latin typeface="Roboto"/>
              </a:rPr>
              <a:t>Что такое презентация</a:t>
            </a: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220F56FA-FF38-4208-73CA-13DD9A09EF5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243958"/>
            <a:ext cx="4638675" cy="1043042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effectLst>
            <a:glow>
              <a:schemeClr val="bg1"/>
            </a:glow>
          </a:effectLst>
        </p:spPr>
      </p:pic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3"/>
          <p:cNvGrpSpPr/>
          <p:nvPr/>
        </p:nvGrpSpPr>
        <p:grpSpPr>
          <a:xfrm>
            <a:off x="12631404" y="9226092"/>
            <a:ext cx="5384196" cy="952500"/>
            <a:chOff x="0" y="0"/>
            <a:chExt cx="7178927" cy="1270000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1270000" cy="1270000"/>
            </a:xfrm>
            <a:custGeom>
              <a:avLst/>
              <a:gdLst/>
              <a:ahLst/>
              <a:cxnLst/>
              <a:rect l="l" t="t" r="r" b="b"/>
              <a:pathLst>
                <a:path w="1270000" h="1270000">
                  <a:moveTo>
                    <a:pt x="0" y="0"/>
                  </a:moveTo>
                  <a:lnTo>
                    <a:pt x="1270000" y="0"/>
                  </a:lnTo>
                  <a:lnTo>
                    <a:pt x="1270000" y="1270000"/>
                  </a:lnTo>
                  <a:lnTo>
                    <a:pt x="0" y="12700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5" name="TextBox 5"/>
            <p:cNvSpPr txBox="1"/>
            <p:nvPr/>
          </p:nvSpPr>
          <p:spPr>
            <a:xfrm>
              <a:off x="1357051" y="141484"/>
              <a:ext cx="5821876" cy="90130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5679"/>
                </a:lnSpc>
              </a:pPr>
              <a:r>
                <a:rPr lang="en-US" sz="4056">
                  <a:solidFill>
                    <a:schemeClr val="bg1"/>
                  </a:solidFill>
                  <a:latin typeface="Roboto Bold"/>
                </a:rPr>
                <a:t>VALENTINZHARA</a:t>
              </a:r>
            </a:p>
          </p:txBody>
        </p:sp>
      </p:grpSp>
      <p:sp>
        <p:nvSpPr>
          <p:cNvPr id="6" name="TextBox 6"/>
          <p:cNvSpPr txBox="1"/>
          <p:nvPr/>
        </p:nvSpPr>
        <p:spPr>
          <a:xfrm>
            <a:off x="2657687" y="885825"/>
            <a:ext cx="12972627" cy="12033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799"/>
              </a:lnSpc>
            </a:pPr>
            <a:r>
              <a:rPr lang="en-US" sz="6999">
                <a:solidFill>
                  <a:schemeClr val="bg1"/>
                </a:solidFill>
                <a:latin typeface="Roboto Bold"/>
              </a:rPr>
              <a:t>Составление презентаций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1681487" y="3420968"/>
            <a:ext cx="14925026" cy="8477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600"/>
              </a:lnSpc>
            </a:pPr>
            <a:r>
              <a:rPr lang="en-US" sz="5500">
                <a:solidFill>
                  <a:schemeClr val="bg1"/>
                </a:solidFill>
                <a:latin typeface="Roboto"/>
              </a:rPr>
              <a:t>Что такое презентация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1788366" y="5133975"/>
            <a:ext cx="14818147" cy="25241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600"/>
              </a:lnSpc>
            </a:pPr>
            <a:r>
              <a:rPr lang="en-US" sz="5500">
                <a:solidFill>
                  <a:schemeClr val="bg1"/>
                </a:solidFill>
                <a:latin typeface="Roboto"/>
              </a:rPr>
              <a:t>Набор слайдов, которые помогают спикеру раскрыть основную мысль, помогают следовать структуре и плану выступления </a:t>
            </a: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0632028E-54D7-90AA-46F5-BC2E9B62ADE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243958"/>
            <a:ext cx="4638675" cy="1043042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effectLst>
            <a:glow>
              <a:schemeClr val="bg1"/>
            </a:glow>
          </a:effec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3"/>
          <p:cNvGrpSpPr/>
          <p:nvPr/>
        </p:nvGrpSpPr>
        <p:grpSpPr>
          <a:xfrm>
            <a:off x="12631404" y="9226092"/>
            <a:ext cx="5384196" cy="952500"/>
            <a:chOff x="0" y="0"/>
            <a:chExt cx="7178927" cy="1270000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1270000" cy="1270000"/>
            </a:xfrm>
            <a:custGeom>
              <a:avLst/>
              <a:gdLst/>
              <a:ahLst/>
              <a:cxnLst/>
              <a:rect l="l" t="t" r="r" b="b"/>
              <a:pathLst>
                <a:path w="1270000" h="1270000">
                  <a:moveTo>
                    <a:pt x="0" y="0"/>
                  </a:moveTo>
                  <a:lnTo>
                    <a:pt x="1270000" y="0"/>
                  </a:lnTo>
                  <a:lnTo>
                    <a:pt x="1270000" y="1270000"/>
                  </a:lnTo>
                  <a:lnTo>
                    <a:pt x="0" y="12700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5" name="TextBox 5"/>
            <p:cNvSpPr txBox="1"/>
            <p:nvPr/>
          </p:nvSpPr>
          <p:spPr>
            <a:xfrm>
              <a:off x="1357051" y="141484"/>
              <a:ext cx="5821876" cy="90130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5679"/>
                </a:lnSpc>
              </a:pPr>
              <a:r>
                <a:rPr lang="en-US" sz="4056">
                  <a:solidFill>
                    <a:schemeClr val="bg1"/>
                  </a:solidFill>
                  <a:latin typeface="Roboto Bold"/>
                </a:rPr>
                <a:t>VALENTINZHARA</a:t>
              </a:r>
            </a:p>
          </p:txBody>
        </p:sp>
      </p:grpSp>
      <p:sp>
        <p:nvSpPr>
          <p:cNvPr id="6" name="TextBox 6"/>
          <p:cNvSpPr txBox="1"/>
          <p:nvPr/>
        </p:nvSpPr>
        <p:spPr>
          <a:xfrm>
            <a:off x="3633886" y="885825"/>
            <a:ext cx="11020228" cy="12033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799"/>
              </a:lnSpc>
            </a:pPr>
            <a:r>
              <a:rPr lang="en-US" sz="6999">
                <a:solidFill>
                  <a:schemeClr val="bg1"/>
                </a:solidFill>
                <a:latin typeface="Roboto Bold"/>
              </a:rPr>
              <a:t>Импровизация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6B3634D9-A6DC-5F5A-8913-3F72EB4B9AD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243958"/>
            <a:ext cx="4638675" cy="1043042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effectLst>
            <a:glow>
              <a:schemeClr val="bg1"/>
            </a:glow>
          </a:effectLst>
        </p:spPr>
      </p:pic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3"/>
          <p:cNvGrpSpPr/>
          <p:nvPr/>
        </p:nvGrpSpPr>
        <p:grpSpPr>
          <a:xfrm>
            <a:off x="12631404" y="9226092"/>
            <a:ext cx="5384196" cy="952500"/>
            <a:chOff x="0" y="0"/>
            <a:chExt cx="7178927" cy="1270000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1270000" cy="1270000"/>
            </a:xfrm>
            <a:custGeom>
              <a:avLst/>
              <a:gdLst/>
              <a:ahLst/>
              <a:cxnLst/>
              <a:rect l="l" t="t" r="r" b="b"/>
              <a:pathLst>
                <a:path w="1270000" h="1270000">
                  <a:moveTo>
                    <a:pt x="0" y="0"/>
                  </a:moveTo>
                  <a:lnTo>
                    <a:pt x="1270000" y="0"/>
                  </a:lnTo>
                  <a:lnTo>
                    <a:pt x="1270000" y="1270000"/>
                  </a:lnTo>
                  <a:lnTo>
                    <a:pt x="0" y="12700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5" name="TextBox 5"/>
            <p:cNvSpPr txBox="1"/>
            <p:nvPr/>
          </p:nvSpPr>
          <p:spPr>
            <a:xfrm>
              <a:off x="1357051" y="141484"/>
              <a:ext cx="5821876" cy="90130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5679"/>
                </a:lnSpc>
              </a:pPr>
              <a:r>
                <a:rPr lang="en-US" sz="4056">
                  <a:solidFill>
                    <a:schemeClr val="bg1"/>
                  </a:solidFill>
                  <a:latin typeface="Roboto Bold"/>
                </a:rPr>
                <a:t>VALENTINZHARA</a:t>
              </a:r>
            </a:p>
          </p:txBody>
        </p:sp>
      </p:grpSp>
      <p:sp>
        <p:nvSpPr>
          <p:cNvPr id="6" name="TextBox 6"/>
          <p:cNvSpPr txBox="1"/>
          <p:nvPr/>
        </p:nvSpPr>
        <p:spPr>
          <a:xfrm>
            <a:off x="2657687" y="885825"/>
            <a:ext cx="12972627" cy="12033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799"/>
              </a:lnSpc>
            </a:pPr>
            <a:r>
              <a:rPr lang="en-US" sz="6999">
                <a:solidFill>
                  <a:schemeClr val="bg1"/>
                </a:solidFill>
                <a:latin typeface="Roboto Bold"/>
              </a:rPr>
              <a:t>Составление презентаций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1500512" y="3501127"/>
            <a:ext cx="14925026" cy="8477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600"/>
              </a:lnSpc>
            </a:pPr>
            <a:r>
              <a:rPr lang="en-US" sz="5500">
                <a:solidFill>
                  <a:schemeClr val="bg1"/>
                </a:solidFill>
                <a:latin typeface="Roboto"/>
              </a:rPr>
              <a:t>Цель презентации</a:t>
            </a: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FEEFE683-B0D1-AB68-0AA3-DF0B1AF3DFB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243958"/>
            <a:ext cx="4638675" cy="1043042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effectLst>
            <a:glow>
              <a:schemeClr val="bg1"/>
            </a:glow>
          </a:effectLst>
        </p:spPr>
      </p:pic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3"/>
          <p:cNvGrpSpPr/>
          <p:nvPr/>
        </p:nvGrpSpPr>
        <p:grpSpPr>
          <a:xfrm>
            <a:off x="12631404" y="9226092"/>
            <a:ext cx="5384196" cy="952500"/>
            <a:chOff x="0" y="0"/>
            <a:chExt cx="7178927" cy="1270000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1270000" cy="1270000"/>
            </a:xfrm>
            <a:custGeom>
              <a:avLst/>
              <a:gdLst/>
              <a:ahLst/>
              <a:cxnLst/>
              <a:rect l="l" t="t" r="r" b="b"/>
              <a:pathLst>
                <a:path w="1270000" h="1270000">
                  <a:moveTo>
                    <a:pt x="0" y="0"/>
                  </a:moveTo>
                  <a:lnTo>
                    <a:pt x="1270000" y="0"/>
                  </a:lnTo>
                  <a:lnTo>
                    <a:pt x="1270000" y="1270000"/>
                  </a:lnTo>
                  <a:lnTo>
                    <a:pt x="0" y="12700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5" name="TextBox 5"/>
            <p:cNvSpPr txBox="1"/>
            <p:nvPr/>
          </p:nvSpPr>
          <p:spPr>
            <a:xfrm>
              <a:off x="1357051" y="141484"/>
              <a:ext cx="5821876" cy="90130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5679"/>
                </a:lnSpc>
              </a:pPr>
              <a:r>
                <a:rPr lang="en-US" sz="4056">
                  <a:solidFill>
                    <a:schemeClr val="bg1"/>
                  </a:solidFill>
                  <a:latin typeface="Roboto Bold"/>
                </a:rPr>
                <a:t>VALENTINZHARA</a:t>
              </a:r>
            </a:p>
          </p:txBody>
        </p:sp>
      </p:grpSp>
      <p:sp>
        <p:nvSpPr>
          <p:cNvPr id="6" name="TextBox 6"/>
          <p:cNvSpPr txBox="1"/>
          <p:nvPr/>
        </p:nvSpPr>
        <p:spPr>
          <a:xfrm>
            <a:off x="2657687" y="885825"/>
            <a:ext cx="12972627" cy="12033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799"/>
              </a:lnSpc>
            </a:pPr>
            <a:r>
              <a:rPr lang="en-US" sz="6999">
                <a:solidFill>
                  <a:schemeClr val="bg1"/>
                </a:solidFill>
                <a:latin typeface="Roboto Bold"/>
              </a:rPr>
              <a:t>Составление презентаций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1681487" y="3501127"/>
            <a:ext cx="14925026" cy="8477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600"/>
              </a:lnSpc>
            </a:pPr>
            <a:r>
              <a:rPr lang="en-US" sz="5500">
                <a:solidFill>
                  <a:schemeClr val="bg1"/>
                </a:solidFill>
                <a:latin typeface="Roboto"/>
              </a:rPr>
              <a:t>Цель презентации -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3444991" y="5133975"/>
            <a:ext cx="11398019" cy="16859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600"/>
              </a:lnSpc>
            </a:pPr>
            <a:r>
              <a:rPr lang="en-US" sz="5500">
                <a:solidFill>
                  <a:schemeClr val="bg1"/>
                </a:solidFill>
                <a:latin typeface="Roboto"/>
              </a:rPr>
              <a:t>донести до аудитории полноценную информацию</a:t>
            </a: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1DE6BB83-60DF-D427-0757-AA193E344F6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243958"/>
            <a:ext cx="4638675" cy="1043042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effectLst>
            <a:glow>
              <a:schemeClr val="bg1"/>
            </a:glow>
          </a:effectLst>
        </p:spPr>
      </p:pic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3"/>
          <p:cNvGrpSpPr/>
          <p:nvPr/>
        </p:nvGrpSpPr>
        <p:grpSpPr>
          <a:xfrm>
            <a:off x="12631404" y="9226092"/>
            <a:ext cx="5384196" cy="952500"/>
            <a:chOff x="0" y="0"/>
            <a:chExt cx="7178927" cy="1270000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1270000" cy="1270000"/>
            </a:xfrm>
            <a:custGeom>
              <a:avLst/>
              <a:gdLst/>
              <a:ahLst/>
              <a:cxnLst/>
              <a:rect l="l" t="t" r="r" b="b"/>
              <a:pathLst>
                <a:path w="1270000" h="1270000">
                  <a:moveTo>
                    <a:pt x="0" y="0"/>
                  </a:moveTo>
                  <a:lnTo>
                    <a:pt x="1270000" y="0"/>
                  </a:lnTo>
                  <a:lnTo>
                    <a:pt x="1270000" y="1270000"/>
                  </a:lnTo>
                  <a:lnTo>
                    <a:pt x="0" y="12700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5" name="TextBox 5"/>
            <p:cNvSpPr txBox="1"/>
            <p:nvPr/>
          </p:nvSpPr>
          <p:spPr>
            <a:xfrm>
              <a:off x="1357051" y="141484"/>
              <a:ext cx="5821876" cy="90130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5679"/>
                </a:lnSpc>
              </a:pPr>
              <a:r>
                <a:rPr lang="en-US" sz="4056">
                  <a:solidFill>
                    <a:schemeClr val="bg1"/>
                  </a:solidFill>
                  <a:latin typeface="Roboto Bold"/>
                </a:rPr>
                <a:t>VALENTINZHARA</a:t>
              </a:r>
            </a:p>
          </p:txBody>
        </p:sp>
      </p:grpSp>
      <p:sp>
        <p:nvSpPr>
          <p:cNvPr id="6" name="TextBox 6"/>
          <p:cNvSpPr txBox="1"/>
          <p:nvPr/>
        </p:nvSpPr>
        <p:spPr>
          <a:xfrm>
            <a:off x="2657687" y="885825"/>
            <a:ext cx="12972627" cy="12033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799"/>
              </a:lnSpc>
            </a:pPr>
            <a:r>
              <a:rPr lang="en-US" sz="6999">
                <a:solidFill>
                  <a:schemeClr val="bg1"/>
                </a:solidFill>
                <a:latin typeface="Roboto Bold"/>
              </a:rPr>
              <a:t>Самое важное в презентации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1681487" y="3501127"/>
            <a:ext cx="14577669" cy="25241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600"/>
              </a:lnSpc>
            </a:pPr>
            <a:r>
              <a:rPr lang="en-US" sz="5500">
                <a:solidFill>
                  <a:schemeClr val="bg1"/>
                </a:solidFill>
                <a:latin typeface="Roboto"/>
              </a:rPr>
              <a:t>Подготовка самой презентации составляет только 50% времени, а вторые 50%</a:t>
            </a:r>
          </a:p>
          <a:p>
            <a:pPr algn="ctr">
              <a:lnSpc>
                <a:spcPts val="6600"/>
              </a:lnSpc>
            </a:pPr>
            <a:r>
              <a:rPr lang="en-US" sz="5500">
                <a:solidFill>
                  <a:schemeClr val="bg1"/>
                </a:solidFill>
                <a:latin typeface="Roboto"/>
              </a:rPr>
              <a:t>.........</a:t>
            </a: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3D10CDE9-57C2-17BE-3D6C-97668ED29F0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243958"/>
            <a:ext cx="4638675" cy="1043042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effectLst>
            <a:glow>
              <a:schemeClr val="bg1"/>
            </a:glow>
          </a:effectLst>
        </p:spPr>
      </p:pic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3"/>
          <p:cNvGrpSpPr/>
          <p:nvPr/>
        </p:nvGrpSpPr>
        <p:grpSpPr>
          <a:xfrm>
            <a:off x="12631404" y="9226092"/>
            <a:ext cx="5384196" cy="952500"/>
            <a:chOff x="0" y="0"/>
            <a:chExt cx="7178927" cy="1270000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1270000" cy="1270000"/>
            </a:xfrm>
            <a:custGeom>
              <a:avLst/>
              <a:gdLst/>
              <a:ahLst/>
              <a:cxnLst/>
              <a:rect l="l" t="t" r="r" b="b"/>
              <a:pathLst>
                <a:path w="1270000" h="1270000">
                  <a:moveTo>
                    <a:pt x="0" y="0"/>
                  </a:moveTo>
                  <a:lnTo>
                    <a:pt x="1270000" y="0"/>
                  </a:lnTo>
                  <a:lnTo>
                    <a:pt x="1270000" y="1270000"/>
                  </a:lnTo>
                  <a:lnTo>
                    <a:pt x="0" y="12700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5" name="TextBox 5"/>
            <p:cNvSpPr txBox="1"/>
            <p:nvPr/>
          </p:nvSpPr>
          <p:spPr>
            <a:xfrm>
              <a:off x="1357051" y="141484"/>
              <a:ext cx="5821876" cy="90130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5679"/>
                </a:lnSpc>
              </a:pPr>
              <a:r>
                <a:rPr lang="en-US" sz="4056">
                  <a:solidFill>
                    <a:schemeClr val="bg1"/>
                  </a:solidFill>
                  <a:latin typeface="Roboto Bold"/>
                </a:rPr>
                <a:t>VALENTINZHARA</a:t>
              </a:r>
            </a:p>
          </p:txBody>
        </p:sp>
      </p:grpSp>
      <p:sp>
        <p:nvSpPr>
          <p:cNvPr id="6" name="TextBox 6"/>
          <p:cNvSpPr txBox="1"/>
          <p:nvPr/>
        </p:nvSpPr>
        <p:spPr>
          <a:xfrm>
            <a:off x="2657687" y="885825"/>
            <a:ext cx="12972627" cy="12033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799"/>
              </a:lnSpc>
            </a:pPr>
            <a:r>
              <a:rPr lang="en-US" sz="6999">
                <a:solidFill>
                  <a:schemeClr val="bg1"/>
                </a:solidFill>
                <a:latin typeface="Roboto Bold"/>
              </a:rPr>
              <a:t>Самое важное в презентации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1681487" y="3501127"/>
            <a:ext cx="14577669" cy="25241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600"/>
              </a:lnSpc>
            </a:pPr>
            <a:r>
              <a:rPr lang="en-US" sz="5500">
                <a:solidFill>
                  <a:schemeClr val="bg1"/>
                </a:solidFill>
                <a:latin typeface="Roboto"/>
              </a:rPr>
              <a:t>Подготовка самой презентации составляет только 50% времени, а вторые 50% занимает репетиция!</a:t>
            </a: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009A4538-05DA-2DAF-1430-168D444F562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243958"/>
            <a:ext cx="4638675" cy="1043042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effectLst>
            <a:glow>
              <a:schemeClr val="bg1"/>
            </a:glow>
          </a:effectLst>
        </p:spPr>
      </p:pic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3"/>
          <p:cNvGrpSpPr/>
          <p:nvPr/>
        </p:nvGrpSpPr>
        <p:grpSpPr>
          <a:xfrm>
            <a:off x="12631404" y="9226092"/>
            <a:ext cx="5384196" cy="952500"/>
            <a:chOff x="0" y="0"/>
            <a:chExt cx="7178927" cy="1270000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1270000" cy="1270000"/>
            </a:xfrm>
            <a:custGeom>
              <a:avLst/>
              <a:gdLst/>
              <a:ahLst/>
              <a:cxnLst/>
              <a:rect l="l" t="t" r="r" b="b"/>
              <a:pathLst>
                <a:path w="1270000" h="1270000">
                  <a:moveTo>
                    <a:pt x="0" y="0"/>
                  </a:moveTo>
                  <a:lnTo>
                    <a:pt x="1270000" y="0"/>
                  </a:lnTo>
                  <a:lnTo>
                    <a:pt x="1270000" y="1270000"/>
                  </a:lnTo>
                  <a:lnTo>
                    <a:pt x="0" y="12700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5" name="TextBox 5"/>
            <p:cNvSpPr txBox="1"/>
            <p:nvPr/>
          </p:nvSpPr>
          <p:spPr>
            <a:xfrm>
              <a:off x="1357051" y="141484"/>
              <a:ext cx="5821876" cy="90130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5679"/>
                </a:lnSpc>
              </a:pPr>
              <a:r>
                <a:rPr lang="en-US" sz="4056">
                  <a:solidFill>
                    <a:schemeClr val="bg1"/>
                  </a:solidFill>
                  <a:latin typeface="Roboto Bold"/>
                </a:rPr>
                <a:t>VALENTINZHARA</a:t>
              </a:r>
            </a:p>
          </p:txBody>
        </p:sp>
      </p:grpSp>
      <p:sp>
        <p:nvSpPr>
          <p:cNvPr id="6" name="TextBox 6"/>
          <p:cNvSpPr txBox="1"/>
          <p:nvPr/>
        </p:nvSpPr>
        <p:spPr>
          <a:xfrm>
            <a:off x="2169587" y="3457575"/>
            <a:ext cx="13948826" cy="16859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600"/>
              </a:lnSpc>
            </a:pPr>
            <a:r>
              <a:rPr lang="en-US" sz="5500">
                <a:solidFill>
                  <a:schemeClr val="bg1"/>
                </a:solidFill>
                <a:latin typeface="Roboto"/>
              </a:rPr>
              <a:t>На что обращать внимание при составлении презентации: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4CB05184-79D8-3B51-4613-3F5B62A76A6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243958"/>
            <a:ext cx="4638675" cy="1043042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effectLst>
            <a:glow>
              <a:schemeClr val="bg1"/>
            </a:glow>
          </a:effectLst>
        </p:spPr>
      </p:pic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3"/>
          <p:cNvGrpSpPr/>
          <p:nvPr/>
        </p:nvGrpSpPr>
        <p:grpSpPr>
          <a:xfrm>
            <a:off x="12631404" y="9226092"/>
            <a:ext cx="5384196" cy="952500"/>
            <a:chOff x="0" y="0"/>
            <a:chExt cx="7178927" cy="1270000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1270000" cy="1270000"/>
            </a:xfrm>
            <a:custGeom>
              <a:avLst/>
              <a:gdLst/>
              <a:ahLst/>
              <a:cxnLst/>
              <a:rect l="l" t="t" r="r" b="b"/>
              <a:pathLst>
                <a:path w="1270000" h="1270000">
                  <a:moveTo>
                    <a:pt x="0" y="0"/>
                  </a:moveTo>
                  <a:lnTo>
                    <a:pt x="1270000" y="0"/>
                  </a:lnTo>
                  <a:lnTo>
                    <a:pt x="1270000" y="1270000"/>
                  </a:lnTo>
                  <a:lnTo>
                    <a:pt x="0" y="12700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5" name="TextBox 5"/>
            <p:cNvSpPr txBox="1"/>
            <p:nvPr/>
          </p:nvSpPr>
          <p:spPr>
            <a:xfrm>
              <a:off x="1357051" y="141484"/>
              <a:ext cx="5821876" cy="90130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5679"/>
                </a:lnSpc>
              </a:pPr>
              <a:r>
                <a:rPr lang="en-US" sz="4056">
                  <a:solidFill>
                    <a:schemeClr val="bg1"/>
                  </a:solidFill>
                  <a:latin typeface="Roboto Bold"/>
                </a:rPr>
                <a:t>VALENTINZHARA</a:t>
              </a:r>
            </a:p>
          </p:txBody>
        </p:sp>
      </p:grpSp>
      <p:sp>
        <p:nvSpPr>
          <p:cNvPr id="6" name="TextBox 6"/>
          <p:cNvSpPr txBox="1"/>
          <p:nvPr/>
        </p:nvSpPr>
        <p:spPr>
          <a:xfrm>
            <a:off x="1434794" y="4714875"/>
            <a:ext cx="15418413" cy="8477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600"/>
              </a:lnSpc>
            </a:pPr>
            <a:r>
              <a:rPr lang="en-US" sz="5500">
                <a:solidFill>
                  <a:schemeClr val="bg1"/>
                </a:solidFill>
                <a:latin typeface="Roboto"/>
              </a:rPr>
              <a:t>На одном слайде не более 40 слов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2657687" y="2425278"/>
            <a:ext cx="12972627" cy="100027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400"/>
              </a:lnSpc>
            </a:pPr>
            <a:r>
              <a:rPr lang="en-US" sz="6000">
                <a:solidFill>
                  <a:schemeClr val="bg1"/>
                </a:solidFill>
                <a:latin typeface="Roboto Bold"/>
              </a:rPr>
              <a:t>1=40</a:t>
            </a: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B219C43D-5C28-1A52-3092-998D34E33AC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243958"/>
            <a:ext cx="4638675" cy="1043042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effectLst>
            <a:glow>
              <a:schemeClr val="bg1"/>
            </a:glow>
          </a:effectLst>
        </p:spPr>
      </p:pic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3"/>
          <p:cNvGrpSpPr/>
          <p:nvPr/>
        </p:nvGrpSpPr>
        <p:grpSpPr>
          <a:xfrm>
            <a:off x="12631404" y="9226092"/>
            <a:ext cx="5384196" cy="952500"/>
            <a:chOff x="0" y="0"/>
            <a:chExt cx="7178927" cy="1270000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1270000" cy="1270000"/>
            </a:xfrm>
            <a:custGeom>
              <a:avLst/>
              <a:gdLst/>
              <a:ahLst/>
              <a:cxnLst/>
              <a:rect l="l" t="t" r="r" b="b"/>
              <a:pathLst>
                <a:path w="1270000" h="1270000">
                  <a:moveTo>
                    <a:pt x="0" y="0"/>
                  </a:moveTo>
                  <a:lnTo>
                    <a:pt x="1270000" y="0"/>
                  </a:lnTo>
                  <a:lnTo>
                    <a:pt x="1270000" y="1270000"/>
                  </a:lnTo>
                  <a:lnTo>
                    <a:pt x="0" y="12700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5" name="TextBox 5"/>
            <p:cNvSpPr txBox="1"/>
            <p:nvPr/>
          </p:nvSpPr>
          <p:spPr>
            <a:xfrm>
              <a:off x="1357051" y="141484"/>
              <a:ext cx="5821876" cy="90130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5679"/>
                </a:lnSpc>
              </a:pPr>
              <a:r>
                <a:rPr lang="en-US" sz="4056">
                  <a:solidFill>
                    <a:schemeClr val="bg1"/>
                  </a:solidFill>
                  <a:latin typeface="Roboto Bold"/>
                </a:rPr>
                <a:t>VALENTINZHARA</a:t>
              </a:r>
            </a:p>
          </p:txBody>
        </p:sp>
      </p:grpSp>
      <p:sp>
        <p:nvSpPr>
          <p:cNvPr id="6" name="TextBox 6"/>
          <p:cNvSpPr txBox="1"/>
          <p:nvPr/>
        </p:nvSpPr>
        <p:spPr>
          <a:xfrm>
            <a:off x="1434794" y="4714875"/>
            <a:ext cx="15418413" cy="8477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600"/>
              </a:lnSpc>
            </a:pPr>
            <a:r>
              <a:rPr lang="en-US" sz="5500">
                <a:solidFill>
                  <a:schemeClr val="bg1"/>
                </a:solidFill>
                <a:latin typeface="Roboto"/>
              </a:rPr>
              <a:t>На 20 минут презентации 7 слайдов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2657687" y="2425278"/>
            <a:ext cx="12972627" cy="100027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400"/>
              </a:lnSpc>
            </a:pPr>
            <a:r>
              <a:rPr lang="en-US" sz="6000">
                <a:solidFill>
                  <a:schemeClr val="bg1"/>
                </a:solidFill>
                <a:latin typeface="Roboto Bold"/>
              </a:rPr>
              <a:t>20=7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1231747" y="7325492"/>
            <a:ext cx="15824506" cy="8477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600"/>
              </a:lnSpc>
            </a:pPr>
            <a:r>
              <a:rPr lang="en-US" sz="5500">
                <a:solidFill>
                  <a:schemeClr val="bg1"/>
                </a:solidFill>
                <a:latin typeface="Roboto Bold"/>
              </a:rPr>
              <a:t>Исключением </a:t>
            </a:r>
            <a:r>
              <a:rPr lang="en-US" sz="5500">
                <a:solidFill>
                  <a:schemeClr val="bg1"/>
                </a:solidFill>
                <a:latin typeface="Roboto"/>
              </a:rPr>
              <a:t>являются продающие вебинары</a:t>
            </a: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1B95631C-4528-8FE1-0187-955198437B3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243958"/>
            <a:ext cx="4638675" cy="1043042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effectLst>
            <a:glow>
              <a:schemeClr val="bg1"/>
            </a:glow>
          </a:effectLst>
        </p:spPr>
      </p:pic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3"/>
          <p:cNvGrpSpPr/>
          <p:nvPr/>
        </p:nvGrpSpPr>
        <p:grpSpPr>
          <a:xfrm>
            <a:off x="12631404" y="9226092"/>
            <a:ext cx="5384196" cy="952500"/>
            <a:chOff x="0" y="0"/>
            <a:chExt cx="7178927" cy="1270000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1270000" cy="1270000"/>
            </a:xfrm>
            <a:custGeom>
              <a:avLst/>
              <a:gdLst/>
              <a:ahLst/>
              <a:cxnLst/>
              <a:rect l="l" t="t" r="r" b="b"/>
              <a:pathLst>
                <a:path w="1270000" h="1270000">
                  <a:moveTo>
                    <a:pt x="0" y="0"/>
                  </a:moveTo>
                  <a:lnTo>
                    <a:pt x="1270000" y="0"/>
                  </a:lnTo>
                  <a:lnTo>
                    <a:pt x="1270000" y="1270000"/>
                  </a:lnTo>
                  <a:lnTo>
                    <a:pt x="0" y="12700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5" name="TextBox 5"/>
            <p:cNvSpPr txBox="1"/>
            <p:nvPr/>
          </p:nvSpPr>
          <p:spPr>
            <a:xfrm>
              <a:off x="1357051" y="141484"/>
              <a:ext cx="5821876" cy="90130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5679"/>
                </a:lnSpc>
              </a:pPr>
              <a:r>
                <a:rPr lang="en-US" sz="4056">
                  <a:solidFill>
                    <a:schemeClr val="bg1"/>
                  </a:solidFill>
                  <a:latin typeface="Roboto Bold"/>
                </a:rPr>
                <a:t>VALENTINZHARA</a:t>
              </a:r>
            </a:p>
          </p:txBody>
        </p:sp>
      </p:grpSp>
      <p:sp>
        <p:nvSpPr>
          <p:cNvPr id="6" name="TextBox 6"/>
          <p:cNvSpPr txBox="1"/>
          <p:nvPr/>
        </p:nvSpPr>
        <p:spPr>
          <a:xfrm>
            <a:off x="1434794" y="4714875"/>
            <a:ext cx="15418413" cy="8477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600"/>
              </a:lnSpc>
            </a:pPr>
            <a:r>
              <a:rPr lang="en-US" sz="5500">
                <a:solidFill>
                  <a:schemeClr val="bg1"/>
                </a:solidFill>
                <a:latin typeface="Roboto"/>
              </a:rPr>
              <a:t>Не использовать больше 3: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2657687" y="2425278"/>
            <a:ext cx="12972627" cy="100027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400"/>
              </a:lnSpc>
            </a:pPr>
            <a:r>
              <a:rPr lang="en-US" sz="6000">
                <a:solidFill>
                  <a:schemeClr val="bg1"/>
                </a:solidFill>
                <a:latin typeface="Roboto Bold"/>
              </a:rPr>
              <a:t>3+3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4092851" y="6203263"/>
            <a:ext cx="5051149" cy="8477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600"/>
              </a:lnSpc>
            </a:pPr>
            <a:r>
              <a:rPr lang="en-US" sz="5500">
                <a:solidFill>
                  <a:schemeClr val="bg1"/>
                </a:solidFill>
                <a:latin typeface="Roboto Bold"/>
              </a:rPr>
              <a:t>Шрифтов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9144000" y="6203263"/>
            <a:ext cx="5051149" cy="8477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600"/>
              </a:lnSpc>
            </a:pPr>
            <a:r>
              <a:rPr lang="en-US" sz="5500">
                <a:solidFill>
                  <a:schemeClr val="bg1"/>
                </a:solidFill>
                <a:latin typeface="Roboto Bold"/>
              </a:rPr>
              <a:t>Цветов</a:t>
            </a:r>
          </a:p>
        </p:txBody>
      </p:sp>
      <p:sp>
        <p:nvSpPr>
          <p:cNvPr id="10" name="AutoShape 10"/>
          <p:cNvSpPr/>
          <p:nvPr/>
        </p:nvSpPr>
        <p:spPr>
          <a:xfrm flipH="1">
            <a:off x="9375661" y="6212788"/>
            <a:ext cx="0" cy="838200"/>
          </a:xfrm>
          <a:prstGeom prst="line">
            <a:avLst/>
          </a:prstGeom>
          <a:ln w="76200" cap="flat">
            <a:solidFill>
              <a:srgbClr val="2B7AF5"/>
            </a:solidFill>
            <a:prstDash val="solid"/>
            <a:headEnd type="none" w="sm" len="sm"/>
            <a:tailEnd type="none" w="sm" len="sm"/>
          </a:ln>
        </p:spPr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0A7E547B-37E9-578A-97D3-F252E1F36D0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243958"/>
            <a:ext cx="4638675" cy="1043042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effectLst>
            <a:glow>
              <a:schemeClr val="bg1"/>
            </a:glow>
          </a:effectLst>
        </p:spPr>
      </p:pic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3"/>
          <p:cNvGrpSpPr/>
          <p:nvPr/>
        </p:nvGrpSpPr>
        <p:grpSpPr>
          <a:xfrm>
            <a:off x="12631404" y="9226092"/>
            <a:ext cx="5384196" cy="952500"/>
            <a:chOff x="0" y="0"/>
            <a:chExt cx="7178927" cy="1270000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1270000" cy="1270000"/>
            </a:xfrm>
            <a:custGeom>
              <a:avLst/>
              <a:gdLst/>
              <a:ahLst/>
              <a:cxnLst/>
              <a:rect l="l" t="t" r="r" b="b"/>
              <a:pathLst>
                <a:path w="1270000" h="1270000">
                  <a:moveTo>
                    <a:pt x="0" y="0"/>
                  </a:moveTo>
                  <a:lnTo>
                    <a:pt x="1270000" y="0"/>
                  </a:lnTo>
                  <a:lnTo>
                    <a:pt x="1270000" y="1270000"/>
                  </a:lnTo>
                  <a:lnTo>
                    <a:pt x="0" y="12700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5" name="TextBox 5"/>
            <p:cNvSpPr txBox="1"/>
            <p:nvPr/>
          </p:nvSpPr>
          <p:spPr>
            <a:xfrm>
              <a:off x="1357051" y="141484"/>
              <a:ext cx="5821876" cy="90130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5679"/>
                </a:lnSpc>
              </a:pPr>
              <a:r>
                <a:rPr lang="en-US" sz="4056">
                  <a:solidFill>
                    <a:schemeClr val="bg1"/>
                  </a:solidFill>
                  <a:latin typeface="Roboto Bold"/>
                </a:rPr>
                <a:t>VALENTINZHARA</a:t>
              </a:r>
            </a:p>
          </p:txBody>
        </p:sp>
      </p:grpSp>
      <p:sp>
        <p:nvSpPr>
          <p:cNvPr id="6" name="TextBox 6"/>
          <p:cNvSpPr txBox="1"/>
          <p:nvPr/>
        </p:nvSpPr>
        <p:spPr>
          <a:xfrm>
            <a:off x="1434794" y="4714875"/>
            <a:ext cx="7709206" cy="8477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600"/>
              </a:lnSpc>
            </a:pPr>
            <a:r>
              <a:rPr lang="en-US" sz="5500">
                <a:solidFill>
                  <a:schemeClr val="bg1"/>
                </a:solidFill>
                <a:latin typeface="Roboto"/>
              </a:rPr>
              <a:t>Шрифт без засечек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2657687" y="2425278"/>
            <a:ext cx="12972627" cy="100027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400"/>
              </a:lnSpc>
            </a:pPr>
            <a:r>
              <a:rPr lang="en-US" sz="6000">
                <a:solidFill>
                  <a:schemeClr val="bg1"/>
                </a:solidFill>
                <a:latin typeface="Roboto Bold"/>
              </a:rPr>
              <a:t>Шрифт без засечек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9467850" y="4714875"/>
            <a:ext cx="7709206" cy="8477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600"/>
              </a:lnSpc>
            </a:pPr>
            <a:r>
              <a:rPr lang="en-US" sz="5500">
                <a:solidFill>
                  <a:schemeClr val="bg1"/>
                </a:solidFill>
                <a:latin typeface="Roboto Slab"/>
              </a:rPr>
              <a:t>Шрифт с засечками</a:t>
            </a:r>
          </a:p>
        </p:txBody>
      </p:sp>
      <p:sp>
        <p:nvSpPr>
          <p:cNvPr id="9" name="AutoShape 9"/>
          <p:cNvSpPr/>
          <p:nvPr/>
        </p:nvSpPr>
        <p:spPr>
          <a:xfrm flipH="1">
            <a:off x="9144000" y="4008240"/>
            <a:ext cx="0" cy="2323959"/>
          </a:xfrm>
          <a:prstGeom prst="line">
            <a:avLst/>
          </a:prstGeom>
          <a:ln w="76200" cap="flat">
            <a:solidFill>
              <a:srgbClr val="2B7AF5"/>
            </a:solidFill>
            <a:prstDash val="solid"/>
            <a:headEnd type="none" w="sm" len="sm"/>
            <a:tailEnd type="none" w="sm" len="sm"/>
          </a:ln>
        </p:spPr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363BAE41-F273-0BE0-0982-55E7C2CD44F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243958"/>
            <a:ext cx="4638675" cy="1043042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effectLst>
            <a:glow>
              <a:schemeClr val="bg1"/>
            </a:glow>
          </a:effectLst>
        </p:spPr>
      </p:pic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3"/>
          <p:cNvGrpSpPr/>
          <p:nvPr/>
        </p:nvGrpSpPr>
        <p:grpSpPr>
          <a:xfrm>
            <a:off x="12631404" y="9226092"/>
            <a:ext cx="5384196" cy="952500"/>
            <a:chOff x="0" y="0"/>
            <a:chExt cx="7178927" cy="1270000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1270000" cy="1270000"/>
            </a:xfrm>
            <a:custGeom>
              <a:avLst/>
              <a:gdLst/>
              <a:ahLst/>
              <a:cxnLst/>
              <a:rect l="l" t="t" r="r" b="b"/>
              <a:pathLst>
                <a:path w="1270000" h="1270000">
                  <a:moveTo>
                    <a:pt x="0" y="0"/>
                  </a:moveTo>
                  <a:lnTo>
                    <a:pt x="1270000" y="0"/>
                  </a:lnTo>
                  <a:lnTo>
                    <a:pt x="1270000" y="1270000"/>
                  </a:lnTo>
                  <a:lnTo>
                    <a:pt x="0" y="12700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5" name="TextBox 5"/>
            <p:cNvSpPr txBox="1"/>
            <p:nvPr/>
          </p:nvSpPr>
          <p:spPr>
            <a:xfrm>
              <a:off x="1357051" y="141484"/>
              <a:ext cx="5821876" cy="90130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5679"/>
                </a:lnSpc>
              </a:pPr>
              <a:r>
                <a:rPr lang="en-US" sz="4056">
                  <a:solidFill>
                    <a:schemeClr val="bg1"/>
                  </a:solidFill>
                  <a:latin typeface="Roboto Bold"/>
                </a:rPr>
                <a:t>VALENTINZHARA</a:t>
              </a:r>
            </a:p>
          </p:txBody>
        </p:sp>
      </p:grpSp>
      <p:sp>
        <p:nvSpPr>
          <p:cNvPr id="6" name="TextBox 6"/>
          <p:cNvSpPr txBox="1"/>
          <p:nvPr/>
        </p:nvSpPr>
        <p:spPr>
          <a:xfrm>
            <a:off x="3305176" y="4004057"/>
            <a:ext cx="11677647" cy="8477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1187454" lvl="1" indent="-593727">
              <a:lnSpc>
                <a:spcPts val="6600"/>
              </a:lnSpc>
              <a:buFont typeface="Arial"/>
              <a:buChar char="•"/>
            </a:pPr>
            <a:r>
              <a:rPr lang="en-US" sz="5500">
                <a:solidFill>
                  <a:schemeClr val="bg1"/>
                </a:solidFill>
                <a:latin typeface="Roboto"/>
              </a:rPr>
              <a:t>Здравствуйте, коллеги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2657687" y="2425278"/>
            <a:ext cx="12972627" cy="100027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400"/>
              </a:lnSpc>
            </a:pPr>
            <a:r>
              <a:rPr lang="en-US" sz="6000">
                <a:solidFill>
                  <a:schemeClr val="bg1"/>
                </a:solidFill>
                <a:latin typeface="Roboto Bold"/>
              </a:rPr>
              <a:t>Не дублировать всю информацию</a:t>
            </a: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BC37E891-C6C5-97F0-2AA3-29FE1A2D9EA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243958"/>
            <a:ext cx="4638675" cy="1043042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effectLst>
            <a:glow>
              <a:schemeClr val="bg1"/>
            </a:glow>
          </a:effec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3"/>
          <p:cNvGrpSpPr/>
          <p:nvPr/>
        </p:nvGrpSpPr>
        <p:grpSpPr>
          <a:xfrm>
            <a:off x="12631404" y="9226092"/>
            <a:ext cx="5384196" cy="952500"/>
            <a:chOff x="0" y="0"/>
            <a:chExt cx="7178927" cy="1270000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1270000" cy="1270000"/>
            </a:xfrm>
            <a:custGeom>
              <a:avLst/>
              <a:gdLst/>
              <a:ahLst/>
              <a:cxnLst/>
              <a:rect l="l" t="t" r="r" b="b"/>
              <a:pathLst>
                <a:path w="1270000" h="1270000">
                  <a:moveTo>
                    <a:pt x="0" y="0"/>
                  </a:moveTo>
                  <a:lnTo>
                    <a:pt x="1270000" y="0"/>
                  </a:lnTo>
                  <a:lnTo>
                    <a:pt x="1270000" y="1270000"/>
                  </a:lnTo>
                  <a:lnTo>
                    <a:pt x="0" y="12700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5" name="TextBox 5"/>
            <p:cNvSpPr txBox="1"/>
            <p:nvPr/>
          </p:nvSpPr>
          <p:spPr>
            <a:xfrm>
              <a:off x="1357051" y="141484"/>
              <a:ext cx="5821876" cy="90130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5679"/>
                </a:lnSpc>
              </a:pPr>
              <a:r>
                <a:rPr lang="en-US" sz="4056">
                  <a:solidFill>
                    <a:schemeClr val="bg1"/>
                  </a:solidFill>
                  <a:latin typeface="Roboto Bold"/>
                </a:rPr>
                <a:t>VALENTINZHARA</a:t>
              </a:r>
            </a:p>
          </p:txBody>
        </p:sp>
      </p:grpSp>
      <p:sp>
        <p:nvSpPr>
          <p:cNvPr id="6" name="TextBox 6"/>
          <p:cNvSpPr txBox="1"/>
          <p:nvPr/>
        </p:nvSpPr>
        <p:spPr>
          <a:xfrm>
            <a:off x="3633886" y="885825"/>
            <a:ext cx="11020228" cy="12033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799"/>
              </a:lnSpc>
            </a:pPr>
            <a:r>
              <a:rPr lang="en-US" sz="6999">
                <a:solidFill>
                  <a:schemeClr val="bg1"/>
                </a:solidFill>
                <a:latin typeface="Roboto Bold"/>
              </a:rPr>
              <a:t>Импровизация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3067023" y="3457575"/>
            <a:ext cx="12153955" cy="16859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600"/>
              </a:lnSpc>
            </a:pPr>
            <a:r>
              <a:rPr lang="en-US" sz="5500">
                <a:solidFill>
                  <a:schemeClr val="bg1"/>
                </a:solidFill>
                <a:latin typeface="Roboto"/>
              </a:rPr>
              <a:t>Что такое импровизация или выступление экспромтом</a:t>
            </a: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973EC53C-8D1A-60F6-0B53-AB40DB3B03B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243958"/>
            <a:ext cx="4638675" cy="1043042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effectLst>
            <a:glow>
              <a:schemeClr val="bg1"/>
            </a:glow>
          </a:effectLst>
        </p:spPr>
      </p:pic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3"/>
          <p:cNvGrpSpPr/>
          <p:nvPr/>
        </p:nvGrpSpPr>
        <p:grpSpPr>
          <a:xfrm>
            <a:off x="12631404" y="9226092"/>
            <a:ext cx="5384196" cy="952500"/>
            <a:chOff x="0" y="0"/>
            <a:chExt cx="7178927" cy="1270000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1270000" cy="1270000"/>
            </a:xfrm>
            <a:custGeom>
              <a:avLst/>
              <a:gdLst/>
              <a:ahLst/>
              <a:cxnLst/>
              <a:rect l="l" t="t" r="r" b="b"/>
              <a:pathLst>
                <a:path w="1270000" h="1270000">
                  <a:moveTo>
                    <a:pt x="0" y="0"/>
                  </a:moveTo>
                  <a:lnTo>
                    <a:pt x="1270000" y="0"/>
                  </a:lnTo>
                  <a:lnTo>
                    <a:pt x="1270000" y="1270000"/>
                  </a:lnTo>
                  <a:lnTo>
                    <a:pt x="0" y="12700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5" name="TextBox 5"/>
            <p:cNvSpPr txBox="1"/>
            <p:nvPr/>
          </p:nvSpPr>
          <p:spPr>
            <a:xfrm>
              <a:off x="1357051" y="141484"/>
              <a:ext cx="5821876" cy="90130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5679"/>
                </a:lnSpc>
              </a:pPr>
              <a:r>
                <a:rPr lang="en-US" sz="4056">
                  <a:solidFill>
                    <a:schemeClr val="bg1"/>
                  </a:solidFill>
                  <a:latin typeface="Roboto Bold"/>
                </a:rPr>
                <a:t>VALENTINZHARA</a:t>
              </a:r>
            </a:p>
          </p:txBody>
        </p:sp>
      </p:grpSp>
      <p:sp>
        <p:nvSpPr>
          <p:cNvPr id="6" name="TextBox 6"/>
          <p:cNvSpPr txBox="1"/>
          <p:nvPr/>
        </p:nvSpPr>
        <p:spPr>
          <a:xfrm>
            <a:off x="3305176" y="4004057"/>
            <a:ext cx="11677647" cy="16859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1187454" lvl="1" indent="-593727">
              <a:lnSpc>
                <a:spcPts val="6600"/>
              </a:lnSpc>
              <a:buFont typeface="Arial"/>
              <a:buChar char="•"/>
            </a:pPr>
            <a:r>
              <a:rPr lang="en-US" sz="5500">
                <a:solidFill>
                  <a:schemeClr val="bg1"/>
                </a:solidFill>
                <a:latin typeface="Roboto"/>
              </a:rPr>
              <a:t>Здравствуйте, коллеги</a:t>
            </a:r>
          </a:p>
          <a:p>
            <a:pPr marL="1187454" lvl="1" indent="-593727">
              <a:lnSpc>
                <a:spcPts val="6600"/>
              </a:lnSpc>
              <a:buFont typeface="Arial"/>
              <a:buChar char="•"/>
            </a:pPr>
            <a:r>
              <a:rPr lang="en-US" sz="5500">
                <a:solidFill>
                  <a:schemeClr val="bg1"/>
                </a:solidFill>
                <a:latin typeface="Roboto"/>
              </a:rPr>
              <a:t>Мое имя Валентин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2657687" y="2425278"/>
            <a:ext cx="12972627" cy="100027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400"/>
              </a:lnSpc>
            </a:pPr>
            <a:r>
              <a:rPr lang="en-US" sz="6000">
                <a:solidFill>
                  <a:schemeClr val="bg1"/>
                </a:solidFill>
                <a:latin typeface="Roboto Bold"/>
              </a:rPr>
              <a:t>Не дублировать всю информацию</a:t>
            </a: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56DE7BB9-5021-202E-FB7C-8CBAE838767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243958"/>
            <a:ext cx="4638675" cy="1043042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effectLst>
            <a:glow>
              <a:schemeClr val="bg1"/>
            </a:glow>
          </a:effectLst>
        </p:spPr>
      </p:pic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3"/>
          <p:cNvGrpSpPr/>
          <p:nvPr/>
        </p:nvGrpSpPr>
        <p:grpSpPr>
          <a:xfrm>
            <a:off x="12631404" y="9226092"/>
            <a:ext cx="5384196" cy="952500"/>
            <a:chOff x="0" y="0"/>
            <a:chExt cx="7178927" cy="1270000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1270000" cy="1270000"/>
            </a:xfrm>
            <a:custGeom>
              <a:avLst/>
              <a:gdLst/>
              <a:ahLst/>
              <a:cxnLst/>
              <a:rect l="l" t="t" r="r" b="b"/>
              <a:pathLst>
                <a:path w="1270000" h="1270000">
                  <a:moveTo>
                    <a:pt x="0" y="0"/>
                  </a:moveTo>
                  <a:lnTo>
                    <a:pt x="1270000" y="0"/>
                  </a:lnTo>
                  <a:lnTo>
                    <a:pt x="1270000" y="1270000"/>
                  </a:lnTo>
                  <a:lnTo>
                    <a:pt x="0" y="12700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5" name="TextBox 5"/>
            <p:cNvSpPr txBox="1"/>
            <p:nvPr/>
          </p:nvSpPr>
          <p:spPr>
            <a:xfrm>
              <a:off x="1357051" y="141484"/>
              <a:ext cx="5821876" cy="90130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5679"/>
                </a:lnSpc>
              </a:pPr>
              <a:r>
                <a:rPr lang="en-US" sz="4056">
                  <a:solidFill>
                    <a:schemeClr val="bg1"/>
                  </a:solidFill>
                  <a:latin typeface="Roboto Bold"/>
                </a:rPr>
                <a:t>VALENTINZHARA</a:t>
              </a:r>
            </a:p>
          </p:txBody>
        </p:sp>
      </p:grpSp>
      <p:sp>
        <p:nvSpPr>
          <p:cNvPr id="6" name="TextBox 6"/>
          <p:cNvSpPr txBox="1"/>
          <p:nvPr/>
        </p:nvSpPr>
        <p:spPr>
          <a:xfrm>
            <a:off x="3305176" y="4004057"/>
            <a:ext cx="11677647" cy="25241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1187454" lvl="1" indent="-593727">
              <a:lnSpc>
                <a:spcPts val="6600"/>
              </a:lnSpc>
              <a:buFont typeface="Arial"/>
              <a:buChar char="•"/>
            </a:pPr>
            <a:r>
              <a:rPr lang="en-US" sz="5500">
                <a:solidFill>
                  <a:schemeClr val="bg1"/>
                </a:solidFill>
                <a:latin typeface="Roboto"/>
              </a:rPr>
              <a:t>Здравствуйте, коллеги</a:t>
            </a:r>
          </a:p>
          <a:p>
            <a:pPr marL="1187454" lvl="1" indent="-593727">
              <a:lnSpc>
                <a:spcPts val="6600"/>
              </a:lnSpc>
              <a:buFont typeface="Arial"/>
              <a:buChar char="•"/>
            </a:pPr>
            <a:r>
              <a:rPr lang="en-US" sz="5500">
                <a:solidFill>
                  <a:schemeClr val="bg1"/>
                </a:solidFill>
                <a:latin typeface="Roboto"/>
              </a:rPr>
              <a:t>Мое имя Валентин</a:t>
            </a:r>
          </a:p>
          <a:p>
            <a:pPr marL="1187454" lvl="1" indent="-593727">
              <a:lnSpc>
                <a:spcPts val="6600"/>
              </a:lnSpc>
              <a:buFont typeface="Arial"/>
              <a:buChar char="•"/>
            </a:pPr>
            <a:r>
              <a:rPr lang="en-US" sz="5500">
                <a:solidFill>
                  <a:schemeClr val="bg1"/>
                </a:solidFill>
                <a:latin typeface="Roboto"/>
              </a:rPr>
              <a:t>Сегодня я хочу рассказать...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2657687" y="2425278"/>
            <a:ext cx="12972627" cy="100027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400"/>
              </a:lnSpc>
            </a:pPr>
            <a:r>
              <a:rPr lang="en-US" sz="6000">
                <a:solidFill>
                  <a:schemeClr val="bg1"/>
                </a:solidFill>
                <a:latin typeface="Roboto Bold"/>
              </a:rPr>
              <a:t>Не дублировать всю информацию</a:t>
            </a: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9CE1BFB1-5A93-7921-C03A-528EFE619EE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243958"/>
            <a:ext cx="4638675" cy="1043042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effectLst>
            <a:glow>
              <a:schemeClr val="bg1"/>
            </a:glow>
          </a:effectLst>
        </p:spPr>
      </p:pic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3"/>
          <p:cNvGrpSpPr/>
          <p:nvPr/>
        </p:nvGrpSpPr>
        <p:grpSpPr>
          <a:xfrm>
            <a:off x="12631404" y="9226092"/>
            <a:ext cx="5384196" cy="952500"/>
            <a:chOff x="0" y="0"/>
            <a:chExt cx="7178927" cy="1270000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1270000" cy="1270000"/>
            </a:xfrm>
            <a:custGeom>
              <a:avLst/>
              <a:gdLst/>
              <a:ahLst/>
              <a:cxnLst/>
              <a:rect l="l" t="t" r="r" b="b"/>
              <a:pathLst>
                <a:path w="1270000" h="1270000">
                  <a:moveTo>
                    <a:pt x="0" y="0"/>
                  </a:moveTo>
                  <a:lnTo>
                    <a:pt x="1270000" y="0"/>
                  </a:lnTo>
                  <a:lnTo>
                    <a:pt x="1270000" y="1270000"/>
                  </a:lnTo>
                  <a:lnTo>
                    <a:pt x="0" y="12700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5" name="TextBox 5"/>
            <p:cNvSpPr txBox="1"/>
            <p:nvPr/>
          </p:nvSpPr>
          <p:spPr>
            <a:xfrm>
              <a:off x="1357051" y="141484"/>
              <a:ext cx="5821876" cy="90130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5679"/>
                </a:lnSpc>
              </a:pPr>
              <a:r>
                <a:rPr lang="en-US" sz="4056">
                  <a:solidFill>
                    <a:schemeClr val="bg1"/>
                  </a:solidFill>
                  <a:latin typeface="Roboto Bold"/>
                </a:rPr>
                <a:t>VALENTINZHARA</a:t>
              </a:r>
            </a:p>
          </p:txBody>
        </p:sp>
      </p:grpSp>
      <p:sp>
        <p:nvSpPr>
          <p:cNvPr id="6" name="TextBox 6"/>
          <p:cNvSpPr txBox="1"/>
          <p:nvPr/>
        </p:nvSpPr>
        <p:spPr>
          <a:xfrm>
            <a:off x="3305176" y="4004057"/>
            <a:ext cx="11677647" cy="33623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1187454" lvl="1" indent="-593727">
              <a:lnSpc>
                <a:spcPts val="6600"/>
              </a:lnSpc>
              <a:buFont typeface="Arial"/>
              <a:buChar char="•"/>
            </a:pPr>
            <a:r>
              <a:rPr lang="en-US" sz="5500">
                <a:solidFill>
                  <a:schemeClr val="bg1"/>
                </a:solidFill>
                <a:latin typeface="Roboto"/>
              </a:rPr>
              <a:t>Здравствуйте, коллеги</a:t>
            </a:r>
          </a:p>
          <a:p>
            <a:pPr marL="1187454" lvl="1" indent="-593727">
              <a:lnSpc>
                <a:spcPts val="6600"/>
              </a:lnSpc>
              <a:buFont typeface="Arial"/>
              <a:buChar char="•"/>
            </a:pPr>
            <a:r>
              <a:rPr lang="en-US" sz="5500">
                <a:solidFill>
                  <a:schemeClr val="bg1"/>
                </a:solidFill>
                <a:latin typeface="Roboto"/>
              </a:rPr>
              <a:t>Мое имя Валентин</a:t>
            </a:r>
          </a:p>
          <a:p>
            <a:pPr marL="1187454" lvl="1" indent="-593727">
              <a:lnSpc>
                <a:spcPts val="6600"/>
              </a:lnSpc>
              <a:buFont typeface="Arial"/>
              <a:buChar char="•"/>
            </a:pPr>
            <a:r>
              <a:rPr lang="en-US" sz="5500">
                <a:solidFill>
                  <a:schemeClr val="bg1"/>
                </a:solidFill>
                <a:latin typeface="Roboto"/>
              </a:rPr>
              <a:t>Сегодня я хочу рассказать...</a:t>
            </a:r>
          </a:p>
          <a:p>
            <a:pPr marL="1187454" lvl="1" indent="-593727">
              <a:lnSpc>
                <a:spcPts val="6600"/>
              </a:lnSpc>
              <a:buFont typeface="Arial"/>
              <a:buChar char="•"/>
            </a:pPr>
            <a:r>
              <a:rPr lang="en-US" sz="5500">
                <a:solidFill>
                  <a:schemeClr val="bg1"/>
                </a:solidFill>
                <a:latin typeface="Roboto"/>
              </a:rPr>
              <a:t>Спасибо за внимание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2657687" y="2425278"/>
            <a:ext cx="12972627" cy="100027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400"/>
              </a:lnSpc>
            </a:pPr>
            <a:r>
              <a:rPr lang="en-US" sz="6000">
                <a:solidFill>
                  <a:schemeClr val="bg1"/>
                </a:solidFill>
                <a:latin typeface="Roboto Bold"/>
              </a:rPr>
              <a:t>Не дублировать всю информацию</a:t>
            </a: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B8968D77-644F-4D6A-6596-750B927BEE2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243958"/>
            <a:ext cx="4638675" cy="1043042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effectLst>
            <a:glow>
              <a:schemeClr val="bg1"/>
            </a:glow>
          </a:effectLst>
        </p:spPr>
      </p:pic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3"/>
          <p:cNvGrpSpPr/>
          <p:nvPr/>
        </p:nvGrpSpPr>
        <p:grpSpPr>
          <a:xfrm>
            <a:off x="12631404" y="9226092"/>
            <a:ext cx="5384196" cy="952500"/>
            <a:chOff x="0" y="0"/>
            <a:chExt cx="7178927" cy="1270000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1270000" cy="1270000"/>
            </a:xfrm>
            <a:custGeom>
              <a:avLst/>
              <a:gdLst/>
              <a:ahLst/>
              <a:cxnLst/>
              <a:rect l="l" t="t" r="r" b="b"/>
              <a:pathLst>
                <a:path w="1270000" h="1270000">
                  <a:moveTo>
                    <a:pt x="0" y="0"/>
                  </a:moveTo>
                  <a:lnTo>
                    <a:pt x="1270000" y="0"/>
                  </a:lnTo>
                  <a:lnTo>
                    <a:pt x="1270000" y="1270000"/>
                  </a:lnTo>
                  <a:lnTo>
                    <a:pt x="0" y="12700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5" name="TextBox 5"/>
            <p:cNvSpPr txBox="1"/>
            <p:nvPr/>
          </p:nvSpPr>
          <p:spPr>
            <a:xfrm>
              <a:off x="1357051" y="141484"/>
              <a:ext cx="5821876" cy="90130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5679"/>
                </a:lnSpc>
              </a:pPr>
              <a:r>
                <a:rPr lang="en-US" sz="4056">
                  <a:solidFill>
                    <a:schemeClr val="bg1"/>
                  </a:solidFill>
                  <a:latin typeface="Roboto Bold"/>
                </a:rPr>
                <a:t>VALENTINZHARA</a:t>
              </a:r>
            </a:p>
          </p:txBody>
        </p:sp>
      </p:grpSp>
      <p:sp>
        <p:nvSpPr>
          <p:cNvPr id="6" name="TextBox 6"/>
          <p:cNvSpPr txBox="1"/>
          <p:nvPr/>
        </p:nvSpPr>
        <p:spPr>
          <a:xfrm>
            <a:off x="3305176" y="4004057"/>
            <a:ext cx="11677647" cy="42005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1187454" lvl="1" indent="-593727">
              <a:lnSpc>
                <a:spcPts val="6600"/>
              </a:lnSpc>
              <a:buFont typeface="Arial"/>
              <a:buChar char="•"/>
            </a:pPr>
            <a:r>
              <a:rPr lang="en-US" sz="5500">
                <a:solidFill>
                  <a:schemeClr val="bg1"/>
                </a:solidFill>
                <a:latin typeface="Roboto"/>
              </a:rPr>
              <a:t>Здравствуйте, коллеги</a:t>
            </a:r>
          </a:p>
          <a:p>
            <a:pPr marL="1187454" lvl="1" indent="-593727">
              <a:lnSpc>
                <a:spcPts val="6600"/>
              </a:lnSpc>
              <a:buFont typeface="Arial"/>
              <a:buChar char="•"/>
            </a:pPr>
            <a:r>
              <a:rPr lang="en-US" sz="5500">
                <a:solidFill>
                  <a:schemeClr val="bg1"/>
                </a:solidFill>
                <a:latin typeface="Roboto"/>
              </a:rPr>
              <a:t>Мое имя Валентин</a:t>
            </a:r>
          </a:p>
          <a:p>
            <a:pPr marL="1187454" lvl="1" indent="-593727">
              <a:lnSpc>
                <a:spcPts val="6600"/>
              </a:lnSpc>
              <a:buFont typeface="Arial"/>
              <a:buChar char="•"/>
            </a:pPr>
            <a:r>
              <a:rPr lang="en-US" sz="5500">
                <a:solidFill>
                  <a:schemeClr val="bg1"/>
                </a:solidFill>
                <a:latin typeface="Roboto"/>
              </a:rPr>
              <a:t>Сегодня я хочу рассказать...</a:t>
            </a:r>
          </a:p>
          <a:p>
            <a:pPr marL="1187454" lvl="1" indent="-593727">
              <a:lnSpc>
                <a:spcPts val="6600"/>
              </a:lnSpc>
              <a:buFont typeface="Arial"/>
              <a:buChar char="•"/>
            </a:pPr>
            <a:r>
              <a:rPr lang="en-US" sz="5500">
                <a:solidFill>
                  <a:schemeClr val="bg1"/>
                </a:solidFill>
                <a:latin typeface="Roboto"/>
              </a:rPr>
              <a:t>Спасибо за внимание</a:t>
            </a:r>
          </a:p>
          <a:p>
            <a:pPr marL="1187454" lvl="1" indent="-593727">
              <a:lnSpc>
                <a:spcPts val="6600"/>
              </a:lnSpc>
              <a:buFont typeface="Arial"/>
              <a:buChar char="•"/>
            </a:pPr>
            <a:r>
              <a:rPr lang="en-US" sz="5500">
                <a:solidFill>
                  <a:schemeClr val="bg1"/>
                </a:solidFill>
                <a:latin typeface="Roboto"/>
              </a:rPr>
              <a:t>На этом у меня ВСЁ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2657687" y="2425278"/>
            <a:ext cx="12972627" cy="100027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400"/>
              </a:lnSpc>
            </a:pPr>
            <a:r>
              <a:rPr lang="en-US" sz="6000">
                <a:solidFill>
                  <a:schemeClr val="bg1"/>
                </a:solidFill>
                <a:latin typeface="Roboto Bold"/>
              </a:rPr>
              <a:t>Не дублировать всю информацию</a:t>
            </a: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E25BD009-0E21-96EB-849C-58D02922C1C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243958"/>
            <a:ext cx="4638675" cy="1043042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effectLst>
            <a:glow>
              <a:schemeClr val="bg1"/>
            </a:glow>
          </a:effectLst>
        </p:spPr>
      </p:pic>
    </p:spTree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3"/>
          <p:cNvGrpSpPr/>
          <p:nvPr/>
        </p:nvGrpSpPr>
        <p:grpSpPr>
          <a:xfrm>
            <a:off x="12631404" y="9226092"/>
            <a:ext cx="5384196" cy="952500"/>
            <a:chOff x="0" y="0"/>
            <a:chExt cx="7178927" cy="1270000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1270000" cy="1270000"/>
            </a:xfrm>
            <a:custGeom>
              <a:avLst/>
              <a:gdLst/>
              <a:ahLst/>
              <a:cxnLst/>
              <a:rect l="l" t="t" r="r" b="b"/>
              <a:pathLst>
                <a:path w="1270000" h="1270000">
                  <a:moveTo>
                    <a:pt x="0" y="0"/>
                  </a:moveTo>
                  <a:lnTo>
                    <a:pt x="1270000" y="0"/>
                  </a:lnTo>
                  <a:lnTo>
                    <a:pt x="1270000" y="1270000"/>
                  </a:lnTo>
                  <a:lnTo>
                    <a:pt x="0" y="12700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5" name="TextBox 5"/>
            <p:cNvSpPr txBox="1"/>
            <p:nvPr/>
          </p:nvSpPr>
          <p:spPr>
            <a:xfrm>
              <a:off x="1357051" y="141484"/>
              <a:ext cx="5821876" cy="90130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5679"/>
                </a:lnSpc>
              </a:pPr>
              <a:r>
                <a:rPr lang="en-US" sz="4056">
                  <a:solidFill>
                    <a:schemeClr val="bg1"/>
                  </a:solidFill>
                  <a:latin typeface="Roboto Bold"/>
                </a:rPr>
                <a:t>VALENTINZHARA</a:t>
              </a:r>
            </a:p>
          </p:txBody>
        </p:sp>
      </p:grpSp>
      <p:sp>
        <p:nvSpPr>
          <p:cNvPr id="6" name="TextBox 6"/>
          <p:cNvSpPr txBox="1"/>
          <p:nvPr/>
        </p:nvSpPr>
        <p:spPr>
          <a:xfrm>
            <a:off x="1481511" y="2619375"/>
            <a:ext cx="15324978" cy="50387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1187454" lvl="1" indent="-593727">
              <a:lnSpc>
                <a:spcPts val="6600"/>
              </a:lnSpc>
              <a:buFont typeface="Arial"/>
              <a:buChar char="•"/>
            </a:pPr>
            <a:r>
              <a:rPr lang="en-US" sz="5500">
                <a:solidFill>
                  <a:schemeClr val="bg1"/>
                </a:solidFill>
                <a:latin typeface="Roboto"/>
              </a:rPr>
              <a:t>Составить 3 структуры выступления на разные темы</a:t>
            </a:r>
          </a:p>
          <a:p>
            <a:pPr marL="1187454" lvl="1" indent="-593727">
              <a:lnSpc>
                <a:spcPts val="6600"/>
              </a:lnSpc>
              <a:buFont typeface="Arial"/>
              <a:buChar char="•"/>
            </a:pPr>
            <a:r>
              <a:rPr lang="en-US" sz="5500">
                <a:solidFill>
                  <a:schemeClr val="bg1"/>
                </a:solidFill>
                <a:latin typeface="Roboto"/>
              </a:rPr>
              <a:t>Записать видео по составленным структурам</a:t>
            </a:r>
          </a:p>
          <a:p>
            <a:pPr marL="1187454" lvl="1" indent="-593727">
              <a:lnSpc>
                <a:spcPts val="6600"/>
              </a:lnSpc>
              <a:buFont typeface="Arial"/>
              <a:buChar char="•"/>
            </a:pPr>
            <a:r>
              <a:rPr lang="en-US" sz="5500">
                <a:solidFill>
                  <a:schemeClr val="bg1"/>
                </a:solidFill>
                <a:latin typeface="Roboto"/>
              </a:rPr>
              <a:t>Выбрать на какую тему будет выступление на экзамене в пятницу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2657687" y="895350"/>
            <a:ext cx="12972627" cy="100027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400"/>
              </a:lnSpc>
            </a:pPr>
            <a:r>
              <a:rPr lang="en-US" sz="6000">
                <a:solidFill>
                  <a:schemeClr val="bg1"/>
                </a:solidFill>
                <a:latin typeface="Roboto Bold"/>
              </a:rPr>
              <a:t>Домашнее задание</a:t>
            </a: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331094F1-9DEE-B1EF-59BF-7CDFE4C876F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243958"/>
            <a:ext cx="4638675" cy="1043042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effectLst>
            <a:glow>
              <a:schemeClr val="bg1"/>
            </a:glow>
          </a:effec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3"/>
          <p:cNvGrpSpPr/>
          <p:nvPr/>
        </p:nvGrpSpPr>
        <p:grpSpPr>
          <a:xfrm>
            <a:off x="12631404" y="9226092"/>
            <a:ext cx="5384196" cy="952500"/>
            <a:chOff x="0" y="0"/>
            <a:chExt cx="7178927" cy="1270000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1270000" cy="1270000"/>
            </a:xfrm>
            <a:custGeom>
              <a:avLst/>
              <a:gdLst/>
              <a:ahLst/>
              <a:cxnLst/>
              <a:rect l="l" t="t" r="r" b="b"/>
              <a:pathLst>
                <a:path w="1270000" h="1270000">
                  <a:moveTo>
                    <a:pt x="0" y="0"/>
                  </a:moveTo>
                  <a:lnTo>
                    <a:pt x="1270000" y="0"/>
                  </a:lnTo>
                  <a:lnTo>
                    <a:pt x="1270000" y="1270000"/>
                  </a:lnTo>
                  <a:lnTo>
                    <a:pt x="0" y="12700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5" name="TextBox 5"/>
            <p:cNvSpPr txBox="1"/>
            <p:nvPr/>
          </p:nvSpPr>
          <p:spPr>
            <a:xfrm>
              <a:off x="1357051" y="141484"/>
              <a:ext cx="5821876" cy="90130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5679"/>
                </a:lnSpc>
              </a:pPr>
              <a:r>
                <a:rPr lang="en-US" sz="4056">
                  <a:solidFill>
                    <a:schemeClr val="bg1"/>
                  </a:solidFill>
                  <a:latin typeface="Roboto Bold"/>
                </a:rPr>
                <a:t>VALENTINZHARA</a:t>
              </a:r>
            </a:p>
          </p:txBody>
        </p:sp>
      </p:grpSp>
      <p:sp>
        <p:nvSpPr>
          <p:cNvPr id="6" name="TextBox 6"/>
          <p:cNvSpPr txBox="1"/>
          <p:nvPr/>
        </p:nvSpPr>
        <p:spPr>
          <a:xfrm>
            <a:off x="3067023" y="1019175"/>
            <a:ext cx="12153955" cy="8477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600"/>
              </a:lnSpc>
            </a:pPr>
            <a:r>
              <a:rPr lang="en-US" sz="5500">
                <a:solidFill>
                  <a:schemeClr val="bg1"/>
                </a:solidFill>
                <a:latin typeface="Roboto"/>
              </a:rPr>
              <a:t>Зачем нужна импровизация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C6480519-6672-9F29-831E-4F7B36B5743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243958"/>
            <a:ext cx="4638675" cy="1043042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effectLst>
            <a:glow>
              <a:schemeClr val="bg1"/>
            </a:glow>
          </a:effec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3"/>
          <p:cNvGrpSpPr/>
          <p:nvPr/>
        </p:nvGrpSpPr>
        <p:grpSpPr>
          <a:xfrm>
            <a:off x="12631404" y="9226092"/>
            <a:ext cx="5384196" cy="952500"/>
            <a:chOff x="0" y="0"/>
            <a:chExt cx="7178927" cy="1270000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1270000" cy="1270000"/>
            </a:xfrm>
            <a:custGeom>
              <a:avLst/>
              <a:gdLst/>
              <a:ahLst/>
              <a:cxnLst/>
              <a:rect l="l" t="t" r="r" b="b"/>
              <a:pathLst>
                <a:path w="1270000" h="1270000">
                  <a:moveTo>
                    <a:pt x="0" y="0"/>
                  </a:moveTo>
                  <a:lnTo>
                    <a:pt x="1270000" y="0"/>
                  </a:lnTo>
                  <a:lnTo>
                    <a:pt x="1270000" y="1270000"/>
                  </a:lnTo>
                  <a:lnTo>
                    <a:pt x="0" y="12700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5" name="TextBox 5"/>
            <p:cNvSpPr txBox="1"/>
            <p:nvPr/>
          </p:nvSpPr>
          <p:spPr>
            <a:xfrm>
              <a:off x="1357051" y="141484"/>
              <a:ext cx="5821876" cy="90130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5679"/>
                </a:lnSpc>
              </a:pPr>
              <a:r>
                <a:rPr lang="en-US" sz="4056">
                  <a:solidFill>
                    <a:schemeClr val="bg1"/>
                  </a:solidFill>
                  <a:latin typeface="Roboto Bold"/>
                </a:rPr>
                <a:t>VALENTINZHARA</a:t>
              </a:r>
            </a:p>
          </p:txBody>
        </p:sp>
      </p:grpSp>
      <p:sp>
        <p:nvSpPr>
          <p:cNvPr id="6" name="TextBox 6"/>
          <p:cNvSpPr txBox="1"/>
          <p:nvPr/>
        </p:nvSpPr>
        <p:spPr>
          <a:xfrm>
            <a:off x="3067023" y="1019175"/>
            <a:ext cx="12153955" cy="8477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600"/>
              </a:lnSpc>
            </a:pPr>
            <a:r>
              <a:rPr lang="en-US" sz="5500">
                <a:solidFill>
                  <a:schemeClr val="bg1"/>
                </a:solidFill>
                <a:latin typeface="Roboto"/>
              </a:rPr>
              <a:t>Зачем нужна импровизация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729044" y="3038475"/>
            <a:ext cx="16829911" cy="8477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1187454" lvl="1" indent="-593727">
              <a:lnSpc>
                <a:spcPts val="6600"/>
              </a:lnSpc>
              <a:buFont typeface="Arial"/>
              <a:buChar char="•"/>
            </a:pPr>
            <a:r>
              <a:rPr lang="en-US" sz="5500">
                <a:solidFill>
                  <a:schemeClr val="bg1"/>
                </a:solidFill>
                <a:latin typeface="Roboto"/>
              </a:rPr>
              <a:t>Если вы забыли, о чем говорить</a:t>
            </a: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69C913EC-5198-D55B-B31F-0DD59DE0E29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243958"/>
            <a:ext cx="4638675" cy="1043042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effectLst>
            <a:glow>
              <a:schemeClr val="bg1"/>
            </a:glow>
          </a:effec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3"/>
          <p:cNvGrpSpPr/>
          <p:nvPr/>
        </p:nvGrpSpPr>
        <p:grpSpPr>
          <a:xfrm>
            <a:off x="12631404" y="9226092"/>
            <a:ext cx="5384196" cy="952500"/>
            <a:chOff x="0" y="0"/>
            <a:chExt cx="7178927" cy="1270000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1270000" cy="1270000"/>
            </a:xfrm>
            <a:custGeom>
              <a:avLst/>
              <a:gdLst/>
              <a:ahLst/>
              <a:cxnLst/>
              <a:rect l="l" t="t" r="r" b="b"/>
              <a:pathLst>
                <a:path w="1270000" h="1270000">
                  <a:moveTo>
                    <a:pt x="0" y="0"/>
                  </a:moveTo>
                  <a:lnTo>
                    <a:pt x="1270000" y="0"/>
                  </a:lnTo>
                  <a:lnTo>
                    <a:pt x="1270000" y="1270000"/>
                  </a:lnTo>
                  <a:lnTo>
                    <a:pt x="0" y="12700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5" name="TextBox 5"/>
            <p:cNvSpPr txBox="1"/>
            <p:nvPr/>
          </p:nvSpPr>
          <p:spPr>
            <a:xfrm>
              <a:off x="1357051" y="141484"/>
              <a:ext cx="5821876" cy="90130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5679"/>
                </a:lnSpc>
              </a:pPr>
              <a:r>
                <a:rPr lang="en-US" sz="4056">
                  <a:solidFill>
                    <a:schemeClr val="bg1"/>
                  </a:solidFill>
                  <a:latin typeface="Roboto Bold"/>
                </a:rPr>
                <a:t>VALENTINZHARA</a:t>
              </a:r>
            </a:p>
          </p:txBody>
        </p:sp>
      </p:grpSp>
      <p:sp>
        <p:nvSpPr>
          <p:cNvPr id="6" name="TextBox 6"/>
          <p:cNvSpPr txBox="1"/>
          <p:nvPr/>
        </p:nvSpPr>
        <p:spPr>
          <a:xfrm>
            <a:off x="3067023" y="1019175"/>
            <a:ext cx="12153955" cy="8477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600"/>
              </a:lnSpc>
            </a:pPr>
            <a:r>
              <a:rPr lang="en-US" sz="5500">
                <a:solidFill>
                  <a:schemeClr val="bg1"/>
                </a:solidFill>
                <a:latin typeface="Roboto"/>
              </a:rPr>
              <a:t>Зачем нужна импровизация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729044" y="3038475"/>
            <a:ext cx="16829911" cy="16859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1187454" lvl="1" indent="-593727">
              <a:lnSpc>
                <a:spcPts val="6600"/>
              </a:lnSpc>
              <a:buFont typeface="Arial"/>
              <a:buChar char="•"/>
            </a:pPr>
            <a:r>
              <a:rPr lang="en-US" sz="5500">
                <a:solidFill>
                  <a:schemeClr val="bg1"/>
                </a:solidFill>
                <a:latin typeface="Roboto"/>
              </a:rPr>
              <a:t>Если вы забыли, о чем говорить</a:t>
            </a:r>
          </a:p>
          <a:p>
            <a:pPr marL="1187454" lvl="1" indent="-593727">
              <a:lnSpc>
                <a:spcPts val="6600"/>
              </a:lnSpc>
              <a:buFont typeface="Arial"/>
              <a:buChar char="•"/>
            </a:pPr>
            <a:r>
              <a:rPr lang="en-US" sz="5500">
                <a:solidFill>
                  <a:schemeClr val="bg1"/>
                </a:solidFill>
                <a:latin typeface="Roboto"/>
              </a:rPr>
              <a:t>Сбились с мысли</a:t>
            </a: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9ECC9090-9523-D443-E971-AB3F31BB78A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243958"/>
            <a:ext cx="4638675" cy="1043042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effectLst>
            <a:glow>
              <a:schemeClr val="bg1"/>
            </a:glow>
          </a:effec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</TotalTime>
  <Words>901</Words>
  <Application>Microsoft Office PowerPoint</Application>
  <PresentationFormat>Произвольный</PresentationFormat>
  <Paragraphs>257</Paragraphs>
  <Slides>64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64</vt:i4>
      </vt:variant>
    </vt:vector>
  </HeadingPairs>
  <TitlesOfParts>
    <vt:vector size="70" baseType="lpstr">
      <vt:lpstr>Roboto Bold</vt:lpstr>
      <vt:lpstr>Calibri</vt:lpstr>
      <vt:lpstr>Roboto Slab</vt:lpstr>
      <vt:lpstr>Arial</vt:lpstr>
      <vt:lpstr>Roboto</vt:lpstr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Qamalladin university Часть 2</dc:title>
  <cp:lastModifiedBy>Валентин Жаравин</cp:lastModifiedBy>
  <cp:revision>3</cp:revision>
  <dcterms:created xsi:type="dcterms:W3CDTF">2006-08-16T00:00:00Z</dcterms:created>
  <dcterms:modified xsi:type="dcterms:W3CDTF">2025-03-11T08:51:12Z</dcterms:modified>
  <dc:identifier>DAFpKDs1Hy4</dc:identifier>
</cp:coreProperties>
</file>